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ntonio Bold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Open Sans 1" panose="020B0604020202020204" charset="0"/>
      <p:regular r:id="rId20"/>
    </p:embeddedFont>
    <p:embeddedFont>
      <p:font typeface="Open Sans 2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2064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3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jpeg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jpeg"/><Relationship Id="rId7" Type="http://schemas.openxmlformats.org/officeDocument/2006/relationships/image" Target="../media/image3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5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37.jpeg"/><Relationship Id="rId5" Type="http://schemas.microsoft.com/office/2007/relationships/media" Target="../media/media6.mp4"/><Relationship Id="rId10" Type="http://schemas.openxmlformats.org/officeDocument/2006/relationships/image" Target="../media/image36.jpeg"/><Relationship Id="rId4" Type="http://schemas.openxmlformats.org/officeDocument/2006/relationships/video" Target="../media/media5.mp4"/><Relationship Id="rId9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2oAKjyE_KR1bHPere6F0bfK0VN2Z4ceH?usp=shar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43.jpeg"/><Relationship Id="rId3" Type="http://schemas.microsoft.com/office/2007/relationships/media" Target="../media/media8.mp4"/><Relationship Id="rId7" Type="http://schemas.microsoft.com/office/2007/relationships/media" Target="../media/media10.mp4"/><Relationship Id="rId12" Type="http://schemas.openxmlformats.org/officeDocument/2006/relationships/image" Target="../media/image42.jpeg"/><Relationship Id="rId2" Type="http://schemas.openxmlformats.org/officeDocument/2006/relationships/video" Target="../media/media7.mp4"/><Relationship Id="rId16" Type="http://schemas.openxmlformats.org/officeDocument/2006/relationships/image" Target="../media/image3.jpeg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41.jpeg"/><Relationship Id="rId5" Type="http://schemas.microsoft.com/office/2007/relationships/media" Target="../media/media9.mp4"/><Relationship Id="rId15" Type="http://schemas.openxmlformats.org/officeDocument/2006/relationships/image" Target="../media/image45.gif"/><Relationship Id="rId10" Type="http://schemas.openxmlformats.org/officeDocument/2006/relationships/image" Target="../media/image2.png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7BFB2592-8974-8875-37AD-B331226CDE48}"/>
              </a:ext>
            </a:extLst>
          </p:cNvPr>
          <p:cNvSpPr txBox="1"/>
          <p:nvPr/>
        </p:nvSpPr>
        <p:spPr>
          <a:xfrm>
            <a:off x="164415" y="5509516"/>
            <a:ext cx="17128242" cy="33550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-3401335" y="1638300"/>
            <a:ext cx="21689335" cy="8856489"/>
            <a:chOff x="0" y="-38100"/>
            <a:chExt cx="5712418" cy="2332573"/>
          </a:xfrm>
        </p:grpSpPr>
        <p:sp>
          <p:nvSpPr>
            <p:cNvPr id="4" name="Freeform 4"/>
            <p:cNvSpPr/>
            <p:nvPr/>
          </p:nvSpPr>
          <p:spPr>
            <a:xfrm>
              <a:off x="895826" y="-23834"/>
              <a:ext cx="4816592" cy="2294473"/>
            </a:xfrm>
            <a:custGeom>
              <a:avLst/>
              <a:gdLst/>
              <a:ahLst/>
              <a:cxnLst/>
              <a:rect l="l" t="t" r="r" b="b"/>
              <a:pathLst>
                <a:path w="4816592" h="2294473">
                  <a:moveTo>
                    <a:pt x="0" y="0"/>
                  </a:moveTo>
                  <a:lnTo>
                    <a:pt x="4816592" y="0"/>
                  </a:lnTo>
                  <a:lnTo>
                    <a:pt x="4816592" y="2294473"/>
                  </a:lnTo>
                  <a:lnTo>
                    <a:pt x="0" y="2294473"/>
                  </a:lnTo>
                  <a:close/>
                </a:path>
              </a:pathLst>
            </a:custGeom>
            <a:gradFill rotWithShape="1">
              <a:gsLst>
                <a:gs pos="0">
                  <a:srgbClr val="30004C">
                    <a:alpha val="0"/>
                  </a:srgbClr>
                </a:gs>
                <a:gs pos="100000">
                  <a:srgbClr val="010008">
                    <a:alpha val="695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332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8729227"/>
            <a:ext cx="10838373" cy="1053355"/>
            <a:chOff x="0" y="0"/>
            <a:chExt cx="2854551" cy="2774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54551" cy="277427"/>
            </a:xfrm>
            <a:custGeom>
              <a:avLst/>
              <a:gdLst/>
              <a:ahLst/>
              <a:cxnLst/>
              <a:rect l="l" t="t" r="r" b="b"/>
              <a:pathLst>
                <a:path w="2854551" h="277427">
                  <a:moveTo>
                    <a:pt x="22144" y="0"/>
                  </a:moveTo>
                  <a:lnTo>
                    <a:pt x="2832408" y="0"/>
                  </a:lnTo>
                  <a:cubicBezTo>
                    <a:pt x="2844637" y="0"/>
                    <a:pt x="2854551" y="9914"/>
                    <a:pt x="2854551" y="22144"/>
                  </a:cubicBezTo>
                  <a:lnTo>
                    <a:pt x="2854551" y="255283"/>
                  </a:lnTo>
                  <a:cubicBezTo>
                    <a:pt x="2854551" y="267513"/>
                    <a:pt x="2844637" y="277427"/>
                    <a:pt x="2832408" y="277427"/>
                  </a:cubicBezTo>
                  <a:lnTo>
                    <a:pt x="22144" y="277427"/>
                  </a:lnTo>
                  <a:cubicBezTo>
                    <a:pt x="9914" y="277427"/>
                    <a:pt x="0" y="267513"/>
                    <a:pt x="0" y="255283"/>
                  </a:cubicBezTo>
                  <a:lnTo>
                    <a:pt x="0" y="22144"/>
                  </a:lnTo>
                  <a:cubicBezTo>
                    <a:pt x="0" y="9914"/>
                    <a:pt x="9914" y="0"/>
                    <a:pt x="22144" y="0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54551" cy="315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581295" y="7691177"/>
            <a:ext cx="5209034" cy="2205672"/>
          </a:xfrm>
          <a:custGeom>
            <a:avLst/>
            <a:gdLst/>
            <a:ahLst/>
            <a:cxnLst/>
            <a:rect l="l" t="t" r="r" b="b"/>
            <a:pathLst>
              <a:path w="4129209" h="1606696">
                <a:moveTo>
                  <a:pt x="0" y="0"/>
                </a:moveTo>
                <a:lnTo>
                  <a:pt x="4129209" y="0"/>
                </a:lnTo>
                <a:lnTo>
                  <a:pt x="4129209" y="1606696"/>
                </a:lnTo>
                <a:lnTo>
                  <a:pt x="0" y="160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4" name="TextBox 14"/>
          <p:cNvSpPr txBox="1"/>
          <p:nvPr/>
        </p:nvSpPr>
        <p:spPr>
          <a:xfrm>
            <a:off x="771795" y="8755984"/>
            <a:ext cx="1151663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175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NATALY PHAWLLYN NEIRA PARRA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2001" y="9327359"/>
            <a:ext cx="1151663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175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COMPUTACIÓN  CIENTIFICA 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4650" y="3871906"/>
            <a:ext cx="16644650" cy="249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6"/>
              </a:lnSpc>
            </a:pPr>
            <a:r>
              <a:rPr lang="en-US" sz="7808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TÉCNICA DE SUAVIZACIÓN DE PARTÍCULAS (SPH) EN LA SIMULACIÓN DE UNA SUPERNOVA TIPO II.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4499" y="-1603456"/>
            <a:ext cx="16561270" cy="21082535"/>
            <a:chOff x="0" y="0"/>
            <a:chExt cx="812800" cy="10346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34696"/>
            </a:xfrm>
            <a:custGeom>
              <a:avLst/>
              <a:gdLst/>
              <a:ahLst/>
              <a:cxnLst/>
              <a:rect l="l" t="t" r="r" b="b"/>
              <a:pathLst>
                <a:path w="812800" h="1034696">
                  <a:moveTo>
                    <a:pt x="10752" y="0"/>
                  </a:moveTo>
                  <a:lnTo>
                    <a:pt x="802048" y="0"/>
                  </a:lnTo>
                  <a:cubicBezTo>
                    <a:pt x="807986" y="0"/>
                    <a:pt x="812800" y="4814"/>
                    <a:pt x="812800" y="10752"/>
                  </a:cubicBezTo>
                  <a:lnTo>
                    <a:pt x="812800" y="1023944"/>
                  </a:lnTo>
                  <a:cubicBezTo>
                    <a:pt x="812800" y="1029882"/>
                    <a:pt x="807986" y="1034696"/>
                    <a:pt x="802048" y="1034696"/>
                  </a:cubicBezTo>
                  <a:lnTo>
                    <a:pt x="10752" y="1034696"/>
                  </a:lnTo>
                  <a:cubicBezTo>
                    <a:pt x="4814" y="1034696"/>
                    <a:pt x="0" y="1029882"/>
                    <a:pt x="0" y="1023944"/>
                  </a:cubicBezTo>
                  <a:lnTo>
                    <a:pt x="0" y="10752"/>
                  </a:lnTo>
                  <a:cubicBezTo>
                    <a:pt x="0" y="4814"/>
                    <a:pt x="4814" y="0"/>
                    <a:pt x="10752" y="0"/>
                  </a:cubicBezTo>
                  <a:close/>
                </a:path>
              </a:pathLst>
            </a:custGeom>
            <a:blipFill>
              <a:blip r:embed="rId6">
                <a:alphaModFix amt="28000"/>
              </a:blip>
              <a:stretch>
                <a:fillRect l="-70725" r="-41441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504499" y="733242"/>
            <a:ext cx="12182912" cy="913718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706966" y="733242"/>
            <a:ext cx="14285170" cy="8348130"/>
            <a:chOff x="0" y="0"/>
            <a:chExt cx="2904535" cy="16973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04535" cy="1697385"/>
            </a:xfrm>
            <a:custGeom>
              <a:avLst/>
              <a:gdLst/>
              <a:ahLst/>
              <a:cxnLst/>
              <a:rect l="l" t="t" r="r" b="b"/>
              <a:pathLst>
                <a:path w="2904535" h="1697385">
                  <a:moveTo>
                    <a:pt x="16801" y="0"/>
                  </a:moveTo>
                  <a:lnTo>
                    <a:pt x="2887734" y="0"/>
                  </a:lnTo>
                  <a:cubicBezTo>
                    <a:pt x="2892190" y="0"/>
                    <a:pt x="2896463" y="1770"/>
                    <a:pt x="2899614" y="4921"/>
                  </a:cubicBezTo>
                  <a:cubicBezTo>
                    <a:pt x="2902765" y="8072"/>
                    <a:pt x="2904535" y="12345"/>
                    <a:pt x="2904535" y="16801"/>
                  </a:cubicBezTo>
                  <a:lnTo>
                    <a:pt x="2904535" y="1680585"/>
                  </a:lnTo>
                  <a:cubicBezTo>
                    <a:pt x="2904535" y="1685040"/>
                    <a:pt x="2902765" y="1689314"/>
                    <a:pt x="2899614" y="1692464"/>
                  </a:cubicBezTo>
                  <a:cubicBezTo>
                    <a:pt x="2896463" y="1695615"/>
                    <a:pt x="2892190" y="1697385"/>
                    <a:pt x="2887734" y="1697385"/>
                  </a:cubicBezTo>
                  <a:lnTo>
                    <a:pt x="16801" y="1697385"/>
                  </a:lnTo>
                  <a:cubicBezTo>
                    <a:pt x="12345" y="1697385"/>
                    <a:pt x="8072" y="1695615"/>
                    <a:pt x="4921" y="1692464"/>
                  </a:cubicBezTo>
                  <a:cubicBezTo>
                    <a:pt x="1770" y="1689314"/>
                    <a:pt x="0" y="1685040"/>
                    <a:pt x="0" y="1680585"/>
                  </a:cubicBezTo>
                  <a:lnTo>
                    <a:pt x="0" y="16801"/>
                  </a:lnTo>
                  <a:cubicBezTo>
                    <a:pt x="0" y="12345"/>
                    <a:pt x="1770" y="8072"/>
                    <a:pt x="4921" y="4921"/>
                  </a:cubicBezTo>
                  <a:cubicBezTo>
                    <a:pt x="8072" y="1770"/>
                    <a:pt x="12345" y="0"/>
                    <a:pt x="16801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04535" cy="173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2166669" y="316309"/>
            <a:ext cx="6121331" cy="4590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4499" y="-1603456"/>
            <a:ext cx="16561270" cy="21082535"/>
            <a:chOff x="0" y="0"/>
            <a:chExt cx="812800" cy="10346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34696"/>
            </a:xfrm>
            <a:custGeom>
              <a:avLst/>
              <a:gdLst/>
              <a:ahLst/>
              <a:cxnLst/>
              <a:rect l="l" t="t" r="r" b="b"/>
              <a:pathLst>
                <a:path w="812800" h="1034696">
                  <a:moveTo>
                    <a:pt x="10752" y="0"/>
                  </a:moveTo>
                  <a:lnTo>
                    <a:pt x="802048" y="0"/>
                  </a:lnTo>
                  <a:cubicBezTo>
                    <a:pt x="807986" y="0"/>
                    <a:pt x="812800" y="4814"/>
                    <a:pt x="812800" y="10752"/>
                  </a:cubicBezTo>
                  <a:lnTo>
                    <a:pt x="812800" y="1023944"/>
                  </a:lnTo>
                  <a:cubicBezTo>
                    <a:pt x="812800" y="1029882"/>
                    <a:pt x="807986" y="1034696"/>
                    <a:pt x="802048" y="1034696"/>
                  </a:cubicBezTo>
                  <a:lnTo>
                    <a:pt x="10752" y="1034696"/>
                  </a:lnTo>
                  <a:cubicBezTo>
                    <a:pt x="4814" y="1034696"/>
                    <a:pt x="0" y="1029882"/>
                    <a:pt x="0" y="1023944"/>
                  </a:cubicBezTo>
                  <a:lnTo>
                    <a:pt x="0" y="10752"/>
                  </a:lnTo>
                  <a:cubicBezTo>
                    <a:pt x="0" y="4814"/>
                    <a:pt x="4814" y="0"/>
                    <a:pt x="10752" y="0"/>
                  </a:cubicBezTo>
                  <a:close/>
                </a:path>
              </a:pathLst>
            </a:custGeom>
            <a:blipFill>
              <a:blip r:embed="rId4">
                <a:alphaModFix amt="28000"/>
              </a:blip>
              <a:stretch>
                <a:fillRect l="-70725" r="-41441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06966" y="733242"/>
            <a:ext cx="14285170" cy="8348130"/>
            <a:chOff x="0" y="0"/>
            <a:chExt cx="2904535" cy="16973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04535" cy="1697385"/>
            </a:xfrm>
            <a:custGeom>
              <a:avLst/>
              <a:gdLst/>
              <a:ahLst/>
              <a:cxnLst/>
              <a:rect l="l" t="t" r="r" b="b"/>
              <a:pathLst>
                <a:path w="2904535" h="1697385">
                  <a:moveTo>
                    <a:pt x="16801" y="0"/>
                  </a:moveTo>
                  <a:lnTo>
                    <a:pt x="2887734" y="0"/>
                  </a:lnTo>
                  <a:cubicBezTo>
                    <a:pt x="2892190" y="0"/>
                    <a:pt x="2896463" y="1770"/>
                    <a:pt x="2899614" y="4921"/>
                  </a:cubicBezTo>
                  <a:cubicBezTo>
                    <a:pt x="2902765" y="8072"/>
                    <a:pt x="2904535" y="12345"/>
                    <a:pt x="2904535" y="16801"/>
                  </a:cubicBezTo>
                  <a:lnTo>
                    <a:pt x="2904535" y="1680585"/>
                  </a:lnTo>
                  <a:cubicBezTo>
                    <a:pt x="2904535" y="1685040"/>
                    <a:pt x="2902765" y="1689314"/>
                    <a:pt x="2899614" y="1692464"/>
                  </a:cubicBezTo>
                  <a:cubicBezTo>
                    <a:pt x="2896463" y="1695615"/>
                    <a:pt x="2892190" y="1697385"/>
                    <a:pt x="2887734" y="1697385"/>
                  </a:cubicBezTo>
                  <a:lnTo>
                    <a:pt x="16801" y="1697385"/>
                  </a:lnTo>
                  <a:cubicBezTo>
                    <a:pt x="12345" y="1697385"/>
                    <a:pt x="8072" y="1695615"/>
                    <a:pt x="4921" y="1692464"/>
                  </a:cubicBezTo>
                  <a:cubicBezTo>
                    <a:pt x="1770" y="1689314"/>
                    <a:pt x="0" y="1685040"/>
                    <a:pt x="0" y="1680585"/>
                  </a:cubicBezTo>
                  <a:lnTo>
                    <a:pt x="0" y="16801"/>
                  </a:lnTo>
                  <a:cubicBezTo>
                    <a:pt x="0" y="12345"/>
                    <a:pt x="1770" y="8072"/>
                    <a:pt x="4921" y="4921"/>
                  </a:cubicBezTo>
                  <a:cubicBezTo>
                    <a:pt x="8072" y="1770"/>
                    <a:pt x="12345" y="0"/>
                    <a:pt x="16801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904535" cy="173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3657600" y="1028700"/>
            <a:ext cx="109728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444473"/>
            <a:ext cx="7813827" cy="7813827"/>
            <a:chOff x="0" y="0"/>
            <a:chExt cx="1588748" cy="1588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30715" y="0"/>
                  </a:moveTo>
                  <a:lnTo>
                    <a:pt x="1558033" y="0"/>
                  </a:lnTo>
                  <a:cubicBezTo>
                    <a:pt x="1574996" y="0"/>
                    <a:pt x="1588748" y="13751"/>
                    <a:pt x="1588748" y="30715"/>
                  </a:cubicBezTo>
                  <a:lnTo>
                    <a:pt x="1588748" y="1558033"/>
                  </a:lnTo>
                  <a:cubicBezTo>
                    <a:pt x="1588748" y="1574996"/>
                    <a:pt x="1574996" y="1588748"/>
                    <a:pt x="1558033" y="1588748"/>
                  </a:cubicBezTo>
                  <a:lnTo>
                    <a:pt x="30715" y="1588748"/>
                  </a:lnTo>
                  <a:cubicBezTo>
                    <a:pt x="22569" y="1588748"/>
                    <a:pt x="14756" y="1585512"/>
                    <a:pt x="8996" y="1579752"/>
                  </a:cubicBezTo>
                  <a:cubicBezTo>
                    <a:pt x="3236" y="1573991"/>
                    <a:pt x="0" y="1566179"/>
                    <a:pt x="0" y="1558033"/>
                  </a:cubicBezTo>
                  <a:lnTo>
                    <a:pt x="0" y="30715"/>
                  </a:lnTo>
                  <a:cubicBezTo>
                    <a:pt x="0" y="13751"/>
                    <a:pt x="13751" y="0"/>
                    <a:pt x="30715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2107" y="915115"/>
            <a:ext cx="8333520" cy="83335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367" y="0"/>
                  </a:moveTo>
                  <a:lnTo>
                    <a:pt x="791433" y="0"/>
                  </a:lnTo>
                  <a:cubicBezTo>
                    <a:pt x="803234" y="0"/>
                    <a:pt x="812800" y="9566"/>
                    <a:pt x="812800" y="21367"/>
                  </a:cubicBezTo>
                  <a:lnTo>
                    <a:pt x="812800" y="791433"/>
                  </a:lnTo>
                  <a:cubicBezTo>
                    <a:pt x="812800" y="803234"/>
                    <a:pt x="803234" y="812800"/>
                    <a:pt x="791433" y="812800"/>
                  </a:cubicBezTo>
                  <a:lnTo>
                    <a:pt x="21367" y="812800"/>
                  </a:lnTo>
                  <a:cubicBezTo>
                    <a:pt x="9566" y="812800"/>
                    <a:pt x="0" y="803234"/>
                    <a:pt x="0" y="791433"/>
                  </a:cubicBezTo>
                  <a:lnTo>
                    <a:pt x="0" y="21367"/>
                  </a:lnTo>
                  <a:cubicBezTo>
                    <a:pt x="0" y="9566"/>
                    <a:pt x="9566" y="0"/>
                    <a:pt x="21367" y="0"/>
                  </a:cubicBezTo>
                  <a:close/>
                </a:path>
              </a:pathLst>
            </a:custGeom>
            <a:blipFill>
              <a:blip r:embed="rId2"/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60054" y="1444473"/>
            <a:ext cx="3890859" cy="3890859"/>
            <a:chOff x="0" y="0"/>
            <a:chExt cx="1588748" cy="1588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61683" y="0"/>
                  </a:moveTo>
                  <a:lnTo>
                    <a:pt x="1527065" y="0"/>
                  </a:lnTo>
                  <a:cubicBezTo>
                    <a:pt x="1561131" y="0"/>
                    <a:pt x="1588748" y="27616"/>
                    <a:pt x="1588748" y="61683"/>
                  </a:cubicBezTo>
                  <a:lnTo>
                    <a:pt x="1588748" y="1527065"/>
                  </a:lnTo>
                  <a:cubicBezTo>
                    <a:pt x="1588748" y="1543424"/>
                    <a:pt x="1582249" y="1559113"/>
                    <a:pt x="1570681" y="1570681"/>
                  </a:cubicBezTo>
                  <a:cubicBezTo>
                    <a:pt x="1559113" y="1582249"/>
                    <a:pt x="1543424" y="1588748"/>
                    <a:pt x="1527065" y="1588748"/>
                  </a:cubicBezTo>
                  <a:lnTo>
                    <a:pt x="61683" y="1588748"/>
                  </a:lnTo>
                  <a:cubicBezTo>
                    <a:pt x="45324" y="1588748"/>
                    <a:pt x="29634" y="1582249"/>
                    <a:pt x="18067" y="1570681"/>
                  </a:cubicBezTo>
                  <a:cubicBezTo>
                    <a:pt x="6499" y="1559113"/>
                    <a:pt x="0" y="1543424"/>
                    <a:pt x="0" y="1527065"/>
                  </a:cubicBezTo>
                  <a:lnTo>
                    <a:pt x="0" y="61683"/>
                  </a:lnTo>
                  <a:cubicBezTo>
                    <a:pt x="0" y="45324"/>
                    <a:pt x="6499" y="29634"/>
                    <a:pt x="18067" y="18067"/>
                  </a:cubicBezTo>
                  <a:cubicBezTo>
                    <a:pt x="29634" y="6499"/>
                    <a:pt x="45324" y="0"/>
                    <a:pt x="6168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13512" y="1697931"/>
            <a:ext cx="3383944" cy="33839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620" y="0"/>
                  </a:moveTo>
                  <a:lnTo>
                    <a:pt x="760180" y="0"/>
                  </a:lnTo>
                  <a:cubicBezTo>
                    <a:pt x="789241" y="0"/>
                    <a:pt x="812800" y="23559"/>
                    <a:pt x="812800" y="52620"/>
                  </a:cubicBezTo>
                  <a:lnTo>
                    <a:pt x="812800" y="760180"/>
                  </a:lnTo>
                  <a:cubicBezTo>
                    <a:pt x="812800" y="789241"/>
                    <a:pt x="789241" y="812800"/>
                    <a:pt x="760180" y="812800"/>
                  </a:cubicBezTo>
                  <a:lnTo>
                    <a:pt x="52620" y="812800"/>
                  </a:lnTo>
                  <a:cubicBezTo>
                    <a:pt x="23559" y="812800"/>
                    <a:pt x="0" y="789241"/>
                    <a:pt x="0" y="760180"/>
                  </a:cubicBezTo>
                  <a:lnTo>
                    <a:pt x="0" y="52620"/>
                  </a:lnTo>
                  <a:cubicBezTo>
                    <a:pt x="0" y="23559"/>
                    <a:pt x="23559" y="0"/>
                    <a:pt x="52620" y="0"/>
                  </a:cubicBezTo>
                  <a:close/>
                </a:path>
              </a:pathLst>
            </a:custGeom>
            <a:blipFill>
              <a:blip r:embed="rId3"/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68441" y="1444473"/>
            <a:ext cx="3890859" cy="3890859"/>
            <a:chOff x="0" y="0"/>
            <a:chExt cx="1588748" cy="15887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61683" y="0"/>
                  </a:moveTo>
                  <a:lnTo>
                    <a:pt x="1527065" y="0"/>
                  </a:lnTo>
                  <a:cubicBezTo>
                    <a:pt x="1561131" y="0"/>
                    <a:pt x="1588748" y="27616"/>
                    <a:pt x="1588748" y="61683"/>
                  </a:cubicBezTo>
                  <a:lnTo>
                    <a:pt x="1588748" y="1527065"/>
                  </a:lnTo>
                  <a:cubicBezTo>
                    <a:pt x="1588748" y="1543424"/>
                    <a:pt x="1582249" y="1559113"/>
                    <a:pt x="1570681" y="1570681"/>
                  </a:cubicBezTo>
                  <a:cubicBezTo>
                    <a:pt x="1559113" y="1582249"/>
                    <a:pt x="1543424" y="1588748"/>
                    <a:pt x="1527065" y="1588748"/>
                  </a:cubicBezTo>
                  <a:lnTo>
                    <a:pt x="61683" y="1588748"/>
                  </a:lnTo>
                  <a:cubicBezTo>
                    <a:pt x="45324" y="1588748"/>
                    <a:pt x="29634" y="1582249"/>
                    <a:pt x="18067" y="1570681"/>
                  </a:cubicBezTo>
                  <a:cubicBezTo>
                    <a:pt x="6499" y="1559113"/>
                    <a:pt x="0" y="1543424"/>
                    <a:pt x="0" y="1527065"/>
                  </a:cubicBezTo>
                  <a:lnTo>
                    <a:pt x="0" y="61683"/>
                  </a:lnTo>
                  <a:cubicBezTo>
                    <a:pt x="0" y="45324"/>
                    <a:pt x="6499" y="29634"/>
                    <a:pt x="18067" y="18067"/>
                  </a:cubicBezTo>
                  <a:cubicBezTo>
                    <a:pt x="29634" y="6499"/>
                    <a:pt x="45324" y="0"/>
                    <a:pt x="6168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21898" y="1697931"/>
            <a:ext cx="3383944" cy="33839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620" y="0"/>
                  </a:moveTo>
                  <a:lnTo>
                    <a:pt x="760180" y="0"/>
                  </a:lnTo>
                  <a:cubicBezTo>
                    <a:pt x="789241" y="0"/>
                    <a:pt x="812800" y="23559"/>
                    <a:pt x="812800" y="52620"/>
                  </a:cubicBezTo>
                  <a:lnTo>
                    <a:pt x="812800" y="760180"/>
                  </a:lnTo>
                  <a:cubicBezTo>
                    <a:pt x="812800" y="789241"/>
                    <a:pt x="789241" y="812800"/>
                    <a:pt x="760180" y="812800"/>
                  </a:cubicBezTo>
                  <a:lnTo>
                    <a:pt x="52620" y="812800"/>
                  </a:lnTo>
                  <a:cubicBezTo>
                    <a:pt x="23559" y="812800"/>
                    <a:pt x="0" y="789241"/>
                    <a:pt x="0" y="760180"/>
                  </a:cubicBezTo>
                  <a:lnTo>
                    <a:pt x="0" y="52620"/>
                  </a:lnTo>
                  <a:cubicBezTo>
                    <a:pt x="0" y="23559"/>
                    <a:pt x="23559" y="0"/>
                    <a:pt x="52620" y="0"/>
                  </a:cubicBezTo>
                  <a:close/>
                </a:path>
              </a:pathLst>
            </a:custGeom>
            <a:blipFill>
              <a:blip r:embed="rId4"/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20" name="Freeform 20"/>
          <p:cNvSpPr/>
          <p:nvPr/>
        </p:nvSpPr>
        <p:spPr>
          <a:xfrm>
            <a:off x="793929" y="2020155"/>
            <a:ext cx="7889875" cy="6403089"/>
          </a:xfrm>
          <a:custGeom>
            <a:avLst/>
            <a:gdLst/>
            <a:ahLst/>
            <a:cxnLst/>
            <a:rect l="l" t="t" r="r" b="b"/>
            <a:pathLst>
              <a:path w="7889875" h="6403089">
                <a:moveTo>
                  <a:pt x="0" y="0"/>
                </a:moveTo>
                <a:lnTo>
                  <a:pt x="7889875" y="0"/>
                </a:lnTo>
                <a:lnTo>
                  <a:pt x="7889875" y="6403089"/>
                </a:lnTo>
                <a:lnTo>
                  <a:pt x="0" y="6403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11062782" y="721990"/>
            <a:ext cx="4611318" cy="975940"/>
          </a:xfrm>
          <a:custGeom>
            <a:avLst/>
            <a:gdLst/>
            <a:ahLst/>
            <a:cxnLst/>
            <a:rect l="l" t="t" r="r" b="b"/>
            <a:pathLst>
              <a:path w="4611318" h="975940">
                <a:moveTo>
                  <a:pt x="0" y="0"/>
                </a:moveTo>
                <a:lnTo>
                  <a:pt x="4611318" y="0"/>
                </a:lnTo>
                <a:lnTo>
                  <a:pt x="4611318" y="975941"/>
                </a:lnTo>
                <a:lnTo>
                  <a:pt x="0" y="975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>
            <a:off x="10470965" y="2020155"/>
            <a:ext cx="5794951" cy="2897476"/>
          </a:xfrm>
          <a:custGeom>
            <a:avLst/>
            <a:gdLst/>
            <a:ahLst/>
            <a:cxnLst/>
            <a:rect l="l" t="t" r="r" b="b"/>
            <a:pathLst>
              <a:path w="5794951" h="2897476">
                <a:moveTo>
                  <a:pt x="0" y="0"/>
                </a:moveTo>
                <a:lnTo>
                  <a:pt x="5794951" y="0"/>
                </a:lnTo>
                <a:lnTo>
                  <a:pt x="5794951" y="2897475"/>
                </a:lnTo>
                <a:lnTo>
                  <a:pt x="0" y="2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TextBox 23"/>
          <p:cNvSpPr txBox="1"/>
          <p:nvPr/>
        </p:nvSpPr>
        <p:spPr>
          <a:xfrm>
            <a:off x="11062782" y="6125070"/>
            <a:ext cx="6298456" cy="312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>
                <a:solidFill>
                  <a:srgbClr val="FA00FF"/>
                </a:solidFill>
                <a:latin typeface="Antonio Bold"/>
                <a:ea typeface="Antonio Bold"/>
                <a:cs typeface="Antonio Bold"/>
                <a:sym typeface="Antonio Bold"/>
              </a:rPr>
              <a:t>CONDICIONES   INICIALES  Y CONSTANTES </a:t>
            </a:r>
          </a:p>
        </p:txBody>
      </p:sp>
      <p:sp>
        <p:nvSpPr>
          <p:cNvPr id="24" name="Freeform 24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261950">
            <a:off x="2036448" y="-1625012"/>
            <a:ext cx="14744026" cy="147440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077" y="0"/>
                  </a:moveTo>
                  <a:lnTo>
                    <a:pt x="800723" y="0"/>
                  </a:lnTo>
                  <a:cubicBezTo>
                    <a:pt x="803926" y="0"/>
                    <a:pt x="806998" y="1272"/>
                    <a:pt x="809263" y="3537"/>
                  </a:cubicBezTo>
                  <a:cubicBezTo>
                    <a:pt x="811528" y="5802"/>
                    <a:pt x="812800" y="8874"/>
                    <a:pt x="812800" y="12077"/>
                  </a:cubicBezTo>
                  <a:lnTo>
                    <a:pt x="812800" y="800723"/>
                  </a:lnTo>
                  <a:cubicBezTo>
                    <a:pt x="812800" y="803926"/>
                    <a:pt x="811528" y="806998"/>
                    <a:pt x="809263" y="809263"/>
                  </a:cubicBezTo>
                  <a:cubicBezTo>
                    <a:pt x="806998" y="811528"/>
                    <a:pt x="803926" y="812800"/>
                    <a:pt x="800723" y="812800"/>
                  </a:cubicBezTo>
                  <a:lnTo>
                    <a:pt x="12077" y="812800"/>
                  </a:lnTo>
                  <a:cubicBezTo>
                    <a:pt x="8874" y="812800"/>
                    <a:pt x="5802" y="811528"/>
                    <a:pt x="3537" y="809263"/>
                  </a:cubicBezTo>
                  <a:cubicBezTo>
                    <a:pt x="1272" y="806998"/>
                    <a:pt x="0" y="803926"/>
                    <a:pt x="0" y="800723"/>
                  </a:cubicBezTo>
                  <a:lnTo>
                    <a:pt x="0" y="12077"/>
                  </a:lnTo>
                  <a:cubicBezTo>
                    <a:pt x="0" y="8874"/>
                    <a:pt x="1272" y="5802"/>
                    <a:pt x="3537" y="3537"/>
                  </a:cubicBezTo>
                  <a:cubicBezTo>
                    <a:pt x="5802" y="1272"/>
                    <a:pt x="8874" y="0"/>
                    <a:pt x="12077" y="0"/>
                  </a:cubicBezTo>
                  <a:close/>
                </a:path>
              </a:pathLst>
            </a:custGeom>
            <a:blipFill>
              <a:blip r:embed="rId8">
                <a:alphaModFix amt="18000"/>
              </a:blip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966063" y="635"/>
            <a:ext cx="8564654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5"/>
              </a:lnSpc>
            </a:pPr>
            <a:r>
              <a:rPr lang="en-US" sz="6500" b="1">
                <a:solidFill>
                  <a:srgbClr val="FA00FF"/>
                </a:solidFill>
                <a:latin typeface="Antonio Bold"/>
                <a:ea typeface="Antonio Bold"/>
                <a:cs typeface="Antonio Bold"/>
                <a:sym typeface="Antonio Bold"/>
              </a:rPr>
              <a:t>LA  SIMULACIÓN </a:t>
            </a:r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12982" t="6336"/>
          <a:stretch>
            <a:fillRect/>
          </a:stretch>
        </p:blipFill>
        <p:spPr>
          <a:xfrm>
            <a:off x="12598899" y="6278874"/>
            <a:ext cx="4399430" cy="3551593"/>
          </a:xfrm>
          <a:prstGeom prst="rect">
            <a:avLst/>
          </a:prstGeom>
        </p:spPr>
      </p:pic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16931" t="8124" r="3501" b="6941"/>
          <a:stretch>
            <a:fillRect/>
          </a:stretch>
        </p:blipFill>
        <p:spPr>
          <a:xfrm>
            <a:off x="628650" y="1271748"/>
            <a:ext cx="9637023" cy="7715271"/>
          </a:xfrm>
          <a:prstGeom prst="rect">
            <a:avLst/>
          </a:prstGeom>
        </p:spPr>
      </p:pic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l="13321" t="6474" r="5226"/>
          <a:stretch>
            <a:fillRect/>
          </a:stretch>
        </p:blipFill>
        <p:spPr>
          <a:xfrm>
            <a:off x="11926169" y="1186023"/>
            <a:ext cx="5725839" cy="4930926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0" y="9214607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3"/>
                </a:lnTo>
                <a:lnTo>
                  <a:pt x="0" y="10723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0173" y="1444473"/>
            <a:ext cx="7813827" cy="9394226"/>
            <a:chOff x="0" y="0"/>
            <a:chExt cx="1588748" cy="19100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748" cy="1910083"/>
            </a:xfrm>
            <a:custGeom>
              <a:avLst/>
              <a:gdLst/>
              <a:ahLst/>
              <a:cxnLst/>
              <a:rect l="l" t="t" r="r" b="b"/>
              <a:pathLst>
                <a:path w="1588748" h="1910083">
                  <a:moveTo>
                    <a:pt x="30715" y="0"/>
                  </a:moveTo>
                  <a:lnTo>
                    <a:pt x="1558033" y="0"/>
                  </a:lnTo>
                  <a:cubicBezTo>
                    <a:pt x="1574996" y="0"/>
                    <a:pt x="1588748" y="13751"/>
                    <a:pt x="1588748" y="30715"/>
                  </a:cubicBezTo>
                  <a:lnTo>
                    <a:pt x="1588748" y="1879368"/>
                  </a:lnTo>
                  <a:cubicBezTo>
                    <a:pt x="1588748" y="1887514"/>
                    <a:pt x="1585512" y="1895326"/>
                    <a:pt x="1579752" y="1901086"/>
                  </a:cubicBezTo>
                  <a:cubicBezTo>
                    <a:pt x="1573991" y="1906847"/>
                    <a:pt x="1566179" y="1910083"/>
                    <a:pt x="1558033" y="1910083"/>
                  </a:cubicBezTo>
                  <a:lnTo>
                    <a:pt x="30715" y="1910083"/>
                  </a:lnTo>
                  <a:cubicBezTo>
                    <a:pt x="13751" y="1910083"/>
                    <a:pt x="0" y="1896331"/>
                    <a:pt x="0" y="1879368"/>
                  </a:cubicBezTo>
                  <a:lnTo>
                    <a:pt x="0" y="30715"/>
                  </a:lnTo>
                  <a:cubicBezTo>
                    <a:pt x="0" y="13751"/>
                    <a:pt x="13751" y="0"/>
                    <a:pt x="30715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88748" cy="1948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96149" y="510243"/>
            <a:ext cx="10239597" cy="13032441"/>
            <a:chOff x="0" y="0"/>
            <a:chExt cx="812800" cy="1034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034491"/>
            </a:xfrm>
            <a:custGeom>
              <a:avLst/>
              <a:gdLst/>
              <a:ahLst/>
              <a:cxnLst/>
              <a:rect l="l" t="t" r="r" b="b"/>
              <a:pathLst>
                <a:path w="812800" h="1034491">
                  <a:moveTo>
                    <a:pt x="17390" y="0"/>
                  </a:moveTo>
                  <a:lnTo>
                    <a:pt x="795410" y="0"/>
                  </a:lnTo>
                  <a:cubicBezTo>
                    <a:pt x="805014" y="0"/>
                    <a:pt x="812800" y="7786"/>
                    <a:pt x="812800" y="17390"/>
                  </a:cubicBezTo>
                  <a:lnTo>
                    <a:pt x="812800" y="1017101"/>
                  </a:lnTo>
                  <a:cubicBezTo>
                    <a:pt x="812800" y="1026705"/>
                    <a:pt x="805014" y="1034491"/>
                    <a:pt x="795410" y="1034491"/>
                  </a:cubicBezTo>
                  <a:lnTo>
                    <a:pt x="17390" y="1034491"/>
                  </a:lnTo>
                  <a:cubicBezTo>
                    <a:pt x="7786" y="1034491"/>
                    <a:pt x="0" y="1026705"/>
                    <a:pt x="0" y="1017101"/>
                  </a:cubicBezTo>
                  <a:lnTo>
                    <a:pt x="0" y="17390"/>
                  </a:lnTo>
                  <a:cubicBezTo>
                    <a:pt x="0" y="7786"/>
                    <a:pt x="7786" y="0"/>
                    <a:pt x="17390" y="0"/>
                  </a:cubicBez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 l="-56062" r="-56062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0" name="Freeform 10"/>
          <p:cNvSpPr/>
          <p:nvPr/>
        </p:nvSpPr>
        <p:spPr>
          <a:xfrm>
            <a:off x="480438" y="857822"/>
            <a:ext cx="5803877" cy="4820169"/>
          </a:xfrm>
          <a:custGeom>
            <a:avLst/>
            <a:gdLst/>
            <a:ahLst/>
            <a:cxnLst/>
            <a:rect l="l" t="t" r="r" b="b"/>
            <a:pathLst>
              <a:path w="5803877" h="4820169">
                <a:moveTo>
                  <a:pt x="0" y="0"/>
                </a:moveTo>
                <a:lnTo>
                  <a:pt x="5803877" y="0"/>
                </a:lnTo>
                <a:lnTo>
                  <a:pt x="5803877" y="4820169"/>
                </a:lnTo>
                <a:lnTo>
                  <a:pt x="0" y="4820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416" t="-41170" r="-78034" b="-5749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>
          <a:xfrm>
            <a:off x="3382377" y="4752982"/>
            <a:ext cx="5305740" cy="5534018"/>
          </a:xfrm>
          <a:custGeom>
            <a:avLst/>
            <a:gdLst/>
            <a:ahLst/>
            <a:cxnLst/>
            <a:rect l="l" t="t" r="r" b="b"/>
            <a:pathLst>
              <a:path w="5305740" h="5534018">
                <a:moveTo>
                  <a:pt x="0" y="0"/>
                </a:moveTo>
                <a:lnTo>
                  <a:pt x="5305740" y="0"/>
                </a:lnTo>
                <a:lnTo>
                  <a:pt x="5305740" y="5534018"/>
                </a:lnTo>
                <a:lnTo>
                  <a:pt x="0" y="5534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2" name="TextBox 12"/>
          <p:cNvSpPr txBox="1"/>
          <p:nvPr/>
        </p:nvSpPr>
        <p:spPr>
          <a:xfrm>
            <a:off x="10184094" y="2429775"/>
            <a:ext cx="4725134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>
                <a:solidFill>
                  <a:srgbClr val="FA00FF"/>
                </a:solidFill>
                <a:latin typeface="Antonio Bold"/>
                <a:ea typeface="Antonio Bold"/>
                <a:cs typeface="Antonio Bold"/>
                <a:sym typeface="Antonio Bold"/>
              </a:rPr>
              <a:t>CONCLUSIONES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88575" y="4667257"/>
            <a:ext cx="8499425" cy="28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Explosión Simétrica</a:t>
            </a:r>
          </a:p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Transición Rápida</a:t>
            </a:r>
          </a:p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Vacío Central y Redistribución</a:t>
            </a:r>
          </a:p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Optimización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6150116" y="545903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45737" y="2787845"/>
            <a:ext cx="12986214" cy="4104650"/>
            <a:chOff x="0" y="0"/>
            <a:chExt cx="3420237" cy="10810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20237" cy="1081060"/>
            </a:xfrm>
            <a:custGeom>
              <a:avLst/>
              <a:gdLst/>
              <a:ahLst/>
              <a:cxnLst/>
              <a:rect l="l" t="t" r="r" b="b"/>
              <a:pathLst>
                <a:path w="3420237" h="1081060">
                  <a:moveTo>
                    <a:pt x="18481" y="0"/>
                  </a:moveTo>
                  <a:lnTo>
                    <a:pt x="3401756" y="0"/>
                  </a:lnTo>
                  <a:cubicBezTo>
                    <a:pt x="3411963" y="0"/>
                    <a:pt x="3420237" y="8274"/>
                    <a:pt x="3420237" y="18481"/>
                  </a:cubicBezTo>
                  <a:lnTo>
                    <a:pt x="3420237" y="1062579"/>
                  </a:lnTo>
                  <a:cubicBezTo>
                    <a:pt x="3420237" y="1072786"/>
                    <a:pt x="3411963" y="1081060"/>
                    <a:pt x="3401756" y="1081060"/>
                  </a:cubicBezTo>
                  <a:lnTo>
                    <a:pt x="18481" y="1081060"/>
                  </a:lnTo>
                  <a:cubicBezTo>
                    <a:pt x="8274" y="1081060"/>
                    <a:pt x="0" y="1072786"/>
                    <a:pt x="0" y="1062579"/>
                  </a:cubicBezTo>
                  <a:lnTo>
                    <a:pt x="0" y="18481"/>
                  </a:lnTo>
                  <a:cubicBezTo>
                    <a:pt x="0" y="8274"/>
                    <a:pt x="8274" y="0"/>
                    <a:pt x="18481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420237" cy="1119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4203451"/>
            <a:ext cx="18288000" cy="6083549"/>
            <a:chOff x="0" y="0"/>
            <a:chExt cx="4816593" cy="16022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602252"/>
            </a:xfrm>
            <a:custGeom>
              <a:avLst/>
              <a:gdLst/>
              <a:ahLst/>
              <a:cxnLst/>
              <a:rect l="l" t="t" r="r" b="b"/>
              <a:pathLst>
                <a:path w="4816592" h="1602252">
                  <a:moveTo>
                    <a:pt x="0" y="0"/>
                  </a:moveTo>
                  <a:lnTo>
                    <a:pt x="4816592" y="0"/>
                  </a:lnTo>
                  <a:lnTo>
                    <a:pt x="4816592" y="1602252"/>
                  </a:lnTo>
                  <a:lnTo>
                    <a:pt x="0" y="1602252"/>
                  </a:lnTo>
                  <a:close/>
                </a:path>
              </a:pathLst>
            </a:custGeom>
            <a:gradFill rotWithShape="1">
              <a:gsLst>
                <a:gs pos="0">
                  <a:srgbClr val="30004C">
                    <a:alpha val="0"/>
                  </a:srgbClr>
                </a:gs>
                <a:gs pos="100000">
                  <a:srgbClr val="010008">
                    <a:alpha val="695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1640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2677546"/>
            <a:ext cx="16230600" cy="389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0"/>
              </a:lnSpc>
              <a:spcBef>
                <a:spcPct val="0"/>
              </a:spcBef>
            </a:pPr>
            <a:r>
              <a:rPr lang="en-US" sz="22764" b="1" u="sng" dirty="0">
                <a:solidFill>
                  <a:srgbClr val="FA00FF"/>
                </a:solidFill>
                <a:latin typeface="Antonio Bold"/>
                <a:ea typeface="Antonio Bold"/>
                <a:cs typeface="Antonio Bold"/>
                <a:sym typeface="Antonio Bold"/>
                <a:hlinkClick r:id="rId3" tooltip="https://colab.research.google.com/drive/12oAKjyE_KR1bHPere6F0bfK0VN2Z4ceH?usp=sharing"/>
              </a:rPr>
              <a:t>CÓDIGO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0116" y="545903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7340021" y="3200740"/>
            <a:ext cx="5848142" cy="4386106"/>
          </a:xfrm>
          <a:prstGeom prst="rect">
            <a:avLst/>
          </a:prstGeom>
        </p:spPr>
      </p:pic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2286820" y="256797"/>
            <a:ext cx="6071891" cy="4553918"/>
          </a:xfrm>
          <a:prstGeom prst="rect">
            <a:avLst/>
          </a:prstGeom>
        </p:spPr>
      </p:pic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11479318" y="229583"/>
            <a:ext cx="6317307" cy="4737980"/>
          </a:xfrm>
          <a:prstGeom prst="rect">
            <a:avLst/>
          </a:prstGeom>
        </p:spPr>
      </p:pic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11479318" y="5143500"/>
            <a:ext cx="6515591" cy="4886693"/>
          </a:xfrm>
          <a:prstGeom prst="rect">
            <a:avLst/>
          </a:prstGeom>
        </p:spPr>
      </p:pic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746C5949-8905-4FFE-9D20-756DEED714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203" y="5581766"/>
            <a:ext cx="6096000" cy="4572000"/>
          </a:xfrm>
          <a:prstGeom prst="rect">
            <a:avLst/>
          </a:prstGeom>
        </p:spPr>
      </p:pic>
      <p:grpSp>
        <p:nvGrpSpPr>
          <p:cNvPr id="17" name="Group 2">
            <a:extLst>
              <a:ext uri="{FF2B5EF4-FFF2-40B4-BE49-F238E27FC236}">
                <a16:creationId xmlns:a16="http://schemas.microsoft.com/office/drawing/2014/main" id="{BD705738-3F37-C555-8250-6892FF949FFA}"/>
              </a:ext>
            </a:extLst>
          </p:cNvPr>
          <p:cNvGrpSpPr/>
          <p:nvPr/>
        </p:nvGrpSpPr>
        <p:grpSpPr>
          <a:xfrm rot="2261950">
            <a:off x="-4858811" y="-1978220"/>
            <a:ext cx="14744026" cy="14744026"/>
            <a:chOff x="0" y="0"/>
            <a:chExt cx="812800" cy="81280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7DD528F4-969C-F68F-D064-F729DE1BFF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077" y="0"/>
                  </a:moveTo>
                  <a:lnTo>
                    <a:pt x="800723" y="0"/>
                  </a:lnTo>
                  <a:cubicBezTo>
                    <a:pt x="803926" y="0"/>
                    <a:pt x="806998" y="1272"/>
                    <a:pt x="809263" y="3537"/>
                  </a:cubicBezTo>
                  <a:cubicBezTo>
                    <a:pt x="811528" y="5802"/>
                    <a:pt x="812800" y="8874"/>
                    <a:pt x="812800" y="12077"/>
                  </a:cubicBezTo>
                  <a:lnTo>
                    <a:pt x="812800" y="800723"/>
                  </a:lnTo>
                  <a:cubicBezTo>
                    <a:pt x="812800" y="803926"/>
                    <a:pt x="811528" y="806998"/>
                    <a:pt x="809263" y="809263"/>
                  </a:cubicBezTo>
                  <a:cubicBezTo>
                    <a:pt x="806998" y="811528"/>
                    <a:pt x="803926" y="812800"/>
                    <a:pt x="800723" y="812800"/>
                  </a:cubicBezTo>
                  <a:lnTo>
                    <a:pt x="12077" y="812800"/>
                  </a:lnTo>
                  <a:cubicBezTo>
                    <a:pt x="8874" y="812800"/>
                    <a:pt x="5802" y="811528"/>
                    <a:pt x="3537" y="809263"/>
                  </a:cubicBezTo>
                  <a:cubicBezTo>
                    <a:pt x="1272" y="806998"/>
                    <a:pt x="0" y="803926"/>
                    <a:pt x="0" y="800723"/>
                  </a:cubicBezTo>
                  <a:lnTo>
                    <a:pt x="0" y="12077"/>
                  </a:lnTo>
                  <a:cubicBezTo>
                    <a:pt x="0" y="8874"/>
                    <a:pt x="1272" y="5802"/>
                    <a:pt x="3537" y="3537"/>
                  </a:cubicBezTo>
                  <a:cubicBezTo>
                    <a:pt x="5802" y="1272"/>
                    <a:pt x="8874" y="0"/>
                    <a:pt x="12077" y="0"/>
                  </a:cubicBezTo>
                  <a:close/>
                </a:path>
              </a:pathLst>
            </a:custGeom>
            <a:blipFill>
              <a:blip r:embed="rId16">
                <a:alphaModFix amt="18000"/>
              </a:blip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0">
                <p:cTn id="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261950">
            <a:off x="7820227" y="394594"/>
            <a:ext cx="12365519" cy="123655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4400" y="0"/>
                  </a:moveTo>
                  <a:lnTo>
                    <a:pt x="798400" y="0"/>
                  </a:lnTo>
                  <a:cubicBezTo>
                    <a:pt x="806353" y="0"/>
                    <a:pt x="812800" y="6447"/>
                    <a:pt x="812800" y="14400"/>
                  </a:cubicBezTo>
                  <a:lnTo>
                    <a:pt x="812800" y="798400"/>
                  </a:lnTo>
                  <a:cubicBezTo>
                    <a:pt x="812800" y="806353"/>
                    <a:pt x="806353" y="812800"/>
                    <a:pt x="798400" y="812800"/>
                  </a:cubicBezTo>
                  <a:lnTo>
                    <a:pt x="14400" y="812800"/>
                  </a:lnTo>
                  <a:cubicBezTo>
                    <a:pt x="6447" y="812800"/>
                    <a:pt x="0" y="806353"/>
                    <a:pt x="0" y="798400"/>
                  </a:cubicBezTo>
                  <a:lnTo>
                    <a:pt x="0" y="14400"/>
                  </a:lnTo>
                  <a:cubicBezTo>
                    <a:pt x="0" y="6447"/>
                    <a:pt x="6447" y="0"/>
                    <a:pt x="14400" y="0"/>
                  </a:cubicBezTo>
                  <a:close/>
                </a:path>
              </a:pathLst>
            </a:custGeom>
            <a:blipFill>
              <a:blip r:embed="rId2">
                <a:alphaModFix amt="41000"/>
              </a:blip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444473"/>
            <a:ext cx="7813827" cy="7813827"/>
            <a:chOff x="0" y="0"/>
            <a:chExt cx="1588748" cy="15887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30715" y="0"/>
                  </a:moveTo>
                  <a:lnTo>
                    <a:pt x="1558033" y="0"/>
                  </a:lnTo>
                  <a:cubicBezTo>
                    <a:pt x="1574996" y="0"/>
                    <a:pt x="1588748" y="13751"/>
                    <a:pt x="1588748" y="30715"/>
                  </a:cubicBezTo>
                  <a:lnTo>
                    <a:pt x="1588748" y="1558033"/>
                  </a:lnTo>
                  <a:cubicBezTo>
                    <a:pt x="1588748" y="1574996"/>
                    <a:pt x="1574996" y="1588748"/>
                    <a:pt x="1558033" y="1588748"/>
                  </a:cubicBezTo>
                  <a:lnTo>
                    <a:pt x="30715" y="1588748"/>
                  </a:lnTo>
                  <a:cubicBezTo>
                    <a:pt x="22569" y="1588748"/>
                    <a:pt x="14756" y="1585512"/>
                    <a:pt x="8996" y="1579752"/>
                  </a:cubicBezTo>
                  <a:cubicBezTo>
                    <a:pt x="3236" y="1573991"/>
                    <a:pt x="0" y="1566179"/>
                    <a:pt x="0" y="1558033"/>
                  </a:cubicBezTo>
                  <a:lnTo>
                    <a:pt x="0" y="30715"/>
                  </a:lnTo>
                  <a:cubicBezTo>
                    <a:pt x="0" y="13751"/>
                    <a:pt x="13751" y="0"/>
                    <a:pt x="30715" y="0"/>
                  </a:cubicBezTo>
                  <a:close/>
                </a:path>
              </a:pathLst>
            </a:custGeom>
            <a:solidFill>
              <a:srgbClr val="FA00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37707" y="1953480"/>
            <a:ext cx="6795814" cy="679581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6202" y="0"/>
                  </a:moveTo>
                  <a:lnTo>
                    <a:pt x="786598" y="0"/>
                  </a:lnTo>
                  <a:cubicBezTo>
                    <a:pt x="793547" y="0"/>
                    <a:pt x="800212" y="2761"/>
                    <a:pt x="805126" y="7674"/>
                  </a:cubicBezTo>
                  <a:cubicBezTo>
                    <a:pt x="810039" y="12588"/>
                    <a:pt x="812800" y="19253"/>
                    <a:pt x="812800" y="26202"/>
                  </a:cubicBezTo>
                  <a:lnTo>
                    <a:pt x="812800" y="786598"/>
                  </a:lnTo>
                  <a:cubicBezTo>
                    <a:pt x="812800" y="793547"/>
                    <a:pt x="810039" y="800212"/>
                    <a:pt x="805126" y="805126"/>
                  </a:cubicBezTo>
                  <a:cubicBezTo>
                    <a:pt x="800212" y="810039"/>
                    <a:pt x="793547" y="812800"/>
                    <a:pt x="786598" y="812800"/>
                  </a:cubicBezTo>
                  <a:lnTo>
                    <a:pt x="26202" y="812800"/>
                  </a:lnTo>
                  <a:cubicBezTo>
                    <a:pt x="19253" y="812800"/>
                    <a:pt x="12588" y="810039"/>
                    <a:pt x="7674" y="805126"/>
                  </a:cubicBezTo>
                  <a:cubicBezTo>
                    <a:pt x="2761" y="800212"/>
                    <a:pt x="0" y="793547"/>
                    <a:pt x="0" y="786598"/>
                  </a:cubicBezTo>
                  <a:lnTo>
                    <a:pt x="0" y="26202"/>
                  </a:lnTo>
                  <a:cubicBezTo>
                    <a:pt x="0" y="19253"/>
                    <a:pt x="2761" y="12588"/>
                    <a:pt x="7674" y="7674"/>
                  </a:cubicBezTo>
                  <a:cubicBezTo>
                    <a:pt x="12588" y="2761"/>
                    <a:pt x="19253" y="0"/>
                    <a:pt x="26202" y="0"/>
                  </a:cubicBezTo>
                  <a:close/>
                </a:path>
              </a:pathLst>
            </a:custGeom>
            <a:blipFill>
              <a:blip r:embed="rId3"/>
              <a:stretch>
                <a:fillRect t="-3833" b="-38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93331" y="4040213"/>
            <a:ext cx="7419313" cy="272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1"/>
              </a:lnSpc>
            </a:pPr>
            <a:r>
              <a:rPr lang="en-US" sz="8520" b="1" dirty="0">
                <a:solidFill>
                  <a:schemeClr val="bg2">
                    <a:lumMod val="90000"/>
                  </a:schemeClr>
                </a:solidFill>
                <a:latin typeface="Antonio Bold"/>
                <a:ea typeface="Antonio Bold"/>
                <a:cs typeface="Antonio Bold"/>
                <a:sym typeface="Antonio Bold"/>
              </a:rPr>
              <a:t>¿QUÉ ES  UNA  SUPER NOVA?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6838" y="8902728"/>
            <a:ext cx="6757162" cy="35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  <a:spcBef>
                <a:spcPct val="0"/>
              </a:spcBef>
            </a:pPr>
            <a:r>
              <a:rPr lang="en-US" sz="21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nebulosa Helix, NGC 7293 o nebulosa del ojo de Dios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CC7CA909-412E-4CD3-ED61-5F9253D3C548}"/>
              </a:ext>
            </a:extLst>
          </p:cNvPr>
          <p:cNvGrpSpPr/>
          <p:nvPr/>
        </p:nvGrpSpPr>
        <p:grpSpPr>
          <a:xfrm>
            <a:off x="146546" y="-190500"/>
            <a:ext cx="17994908" cy="10713047"/>
            <a:chOff x="0" y="0"/>
            <a:chExt cx="812800" cy="81280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3FB1D890-B5F8-0F13-DD59-A300915997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077" y="0"/>
                  </a:moveTo>
                  <a:lnTo>
                    <a:pt x="800723" y="0"/>
                  </a:lnTo>
                  <a:cubicBezTo>
                    <a:pt x="803926" y="0"/>
                    <a:pt x="806998" y="1272"/>
                    <a:pt x="809263" y="3537"/>
                  </a:cubicBezTo>
                  <a:cubicBezTo>
                    <a:pt x="811528" y="5802"/>
                    <a:pt x="812800" y="8874"/>
                    <a:pt x="812800" y="12077"/>
                  </a:cubicBezTo>
                  <a:lnTo>
                    <a:pt x="812800" y="800723"/>
                  </a:lnTo>
                  <a:cubicBezTo>
                    <a:pt x="812800" y="803926"/>
                    <a:pt x="811528" y="806998"/>
                    <a:pt x="809263" y="809263"/>
                  </a:cubicBezTo>
                  <a:cubicBezTo>
                    <a:pt x="806998" y="811528"/>
                    <a:pt x="803926" y="812800"/>
                    <a:pt x="800723" y="812800"/>
                  </a:cubicBezTo>
                  <a:lnTo>
                    <a:pt x="12077" y="812800"/>
                  </a:lnTo>
                  <a:cubicBezTo>
                    <a:pt x="8874" y="812800"/>
                    <a:pt x="5802" y="811528"/>
                    <a:pt x="3537" y="809263"/>
                  </a:cubicBezTo>
                  <a:cubicBezTo>
                    <a:pt x="1272" y="806998"/>
                    <a:pt x="0" y="803926"/>
                    <a:pt x="0" y="800723"/>
                  </a:cubicBezTo>
                  <a:lnTo>
                    <a:pt x="0" y="12077"/>
                  </a:lnTo>
                  <a:cubicBezTo>
                    <a:pt x="0" y="8874"/>
                    <a:pt x="1272" y="5802"/>
                    <a:pt x="3537" y="3537"/>
                  </a:cubicBezTo>
                  <a:cubicBezTo>
                    <a:pt x="5802" y="1272"/>
                    <a:pt x="8874" y="0"/>
                    <a:pt x="12077" y="0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5155" y="1510160"/>
            <a:ext cx="15888275" cy="8229600"/>
            <a:chOff x="0" y="0"/>
            <a:chExt cx="3140218" cy="1588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0218" cy="1588748"/>
            </a:xfrm>
            <a:custGeom>
              <a:avLst/>
              <a:gdLst/>
              <a:ahLst/>
              <a:cxnLst/>
              <a:rect l="l" t="t" r="r" b="b"/>
              <a:pathLst>
                <a:path w="3140218" h="1588748">
                  <a:moveTo>
                    <a:pt x="15540" y="0"/>
                  </a:moveTo>
                  <a:lnTo>
                    <a:pt x="3124678" y="0"/>
                  </a:lnTo>
                  <a:cubicBezTo>
                    <a:pt x="3128800" y="0"/>
                    <a:pt x="3132752" y="1637"/>
                    <a:pt x="3135666" y="4551"/>
                  </a:cubicBezTo>
                  <a:cubicBezTo>
                    <a:pt x="3138581" y="7466"/>
                    <a:pt x="3140218" y="11418"/>
                    <a:pt x="3140218" y="15540"/>
                  </a:cubicBezTo>
                  <a:lnTo>
                    <a:pt x="3140218" y="1573208"/>
                  </a:lnTo>
                  <a:cubicBezTo>
                    <a:pt x="3140218" y="1581790"/>
                    <a:pt x="3133260" y="1588748"/>
                    <a:pt x="3124678" y="1588748"/>
                  </a:cubicBezTo>
                  <a:lnTo>
                    <a:pt x="15540" y="1588748"/>
                  </a:lnTo>
                  <a:cubicBezTo>
                    <a:pt x="11418" y="1588748"/>
                    <a:pt x="7466" y="1587110"/>
                    <a:pt x="4551" y="1584196"/>
                  </a:cubicBezTo>
                  <a:cubicBezTo>
                    <a:pt x="1637" y="1581282"/>
                    <a:pt x="0" y="1577329"/>
                    <a:pt x="0" y="1573208"/>
                  </a:cubicBezTo>
                  <a:lnTo>
                    <a:pt x="0" y="15540"/>
                  </a:lnTo>
                  <a:cubicBezTo>
                    <a:pt x="0" y="11418"/>
                    <a:pt x="1637" y="7466"/>
                    <a:pt x="4551" y="4551"/>
                  </a:cubicBezTo>
                  <a:cubicBezTo>
                    <a:pt x="7466" y="1637"/>
                    <a:pt x="11418" y="0"/>
                    <a:pt x="15540" y="0"/>
                  </a:cubicBezTo>
                  <a:close/>
                </a:path>
              </a:pathLst>
            </a:custGeom>
            <a:solidFill>
              <a:srgbClr val="FA00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4021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71025" y="2093923"/>
            <a:ext cx="14519376" cy="6987450"/>
          </a:xfrm>
          <a:custGeom>
            <a:avLst/>
            <a:gdLst/>
            <a:ahLst/>
            <a:cxnLst/>
            <a:rect l="l" t="t" r="r" b="b"/>
            <a:pathLst>
              <a:path w="14519376" h="6987450">
                <a:moveTo>
                  <a:pt x="0" y="0"/>
                </a:moveTo>
                <a:lnTo>
                  <a:pt x="14519376" y="0"/>
                </a:lnTo>
                <a:lnTo>
                  <a:pt x="14519376" y="6987450"/>
                </a:lnTo>
                <a:lnTo>
                  <a:pt x="0" y="6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1202641" y="133300"/>
            <a:ext cx="12109483" cy="127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ntonio Bold"/>
                <a:ea typeface="Antonio Bold"/>
                <a:cs typeface="Antonio Bold"/>
                <a:sym typeface="Antonio Bold"/>
              </a:rPr>
              <a:t>¿QUÉ ES  UNA  SUPER NOVA?</a:t>
            </a:r>
            <a:endParaRPr lang="en-US" sz="8000" b="1" dirty="0">
              <a:solidFill>
                <a:schemeClr val="bg2">
                  <a:lumMod val="90000"/>
                </a:schemeClr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2EDFC85C-D88A-10D2-545F-4B15F329D636}"/>
              </a:ext>
            </a:extLst>
          </p:cNvPr>
          <p:cNvGrpSpPr/>
          <p:nvPr/>
        </p:nvGrpSpPr>
        <p:grpSpPr>
          <a:xfrm rot="2261950">
            <a:off x="-502619" y="-3341371"/>
            <a:ext cx="19022553" cy="16563527"/>
            <a:chOff x="0" y="0"/>
            <a:chExt cx="812800" cy="812800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906BA198-F822-0519-6C86-C7DD89DBBB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077" y="0"/>
                  </a:moveTo>
                  <a:lnTo>
                    <a:pt x="800723" y="0"/>
                  </a:lnTo>
                  <a:cubicBezTo>
                    <a:pt x="803926" y="0"/>
                    <a:pt x="806998" y="1272"/>
                    <a:pt x="809263" y="3537"/>
                  </a:cubicBezTo>
                  <a:cubicBezTo>
                    <a:pt x="811528" y="5802"/>
                    <a:pt x="812800" y="8874"/>
                    <a:pt x="812800" y="12077"/>
                  </a:cubicBezTo>
                  <a:lnTo>
                    <a:pt x="812800" y="800723"/>
                  </a:lnTo>
                  <a:cubicBezTo>
                    <a:pt x="812800" y="803926"/>
                    <a:pt x="811528" y="806998"/>
                    <a:pt x="809263" y="809263"/>
                  </a:cubicBezTo>
                  <a:cubicBezTo>
                    <a:pt x="806998" y="811528"/>
                    <a:pt x="803926" y="812800"/>
                    <a:pt x="800723" y="812800"/>
                  </a:cubicBezTo>
                  <a:lnTo>
                    <a:pt x="12077" y="812800"/>
                  </a:lnTo>
                  <a:cubicBezTo>
                    <a:pt x="8874" y="812800"/>
                    <a:pt x="5802" y="811528"/>
                    <a:pt x="3537" y="809263"/>
                  </a:cubicBezTo>
                  <a:cubicBezTo>
                    <a:pt x="1272" y="806998"/>
                    <a:pt x="0" y="803926"/>
                    <a:pt x="0" y="800723"/>
                  </a:cubicBezTo>
                  <a:lnTo>
                    <a:pt x="0" y="12077"/>
                  </a:lnTo>
                  <a:cubicBezTo>
                    <a:pt x="0" y="8874"/>
                    <a:pt x="1272" y="5802"/>
                    <a:pt x="3537" y="3537"/>
                  </a:cubicBezTo>
                  <a:cubicBezTo>
                    <a:pt x="5802" y="1272"/>
                    <a:pt x="8874" y="0"/>
                    <a:pt x="12077" y="0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79878" y="1408913"/>
            <a:ext cx="6230721" cy="8458988"/>
            <a:chOff x="0" y="0"/>
            <a:chExt cx="3140218" cy="1588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0218" cy="1588748"/>
            </a:xfrm>
            <a:custGeom>
              <a:avLst/>
              <a:gdLst/>
              <a:ahLst/>
              <a:cxnLst/>
              <a:rect l="l" t="t" r="r" b="b"/>
              <a:pathLst>
                <a:path w="3140218" h="1588748">
                  <a:moveTo>
                    <a:pt x="15540" y="0"/>
                  </a:moveTo>
                  <a:lnTo>
                    <a:pt x="3124678" y="0"/>
                  </a:lnTo>
                  <a:cubicBezTo>
                    <a:pt x="3128800" y="0"/>
                    <a:pt x="3132752" y="1637"/>
                    <a:pt x="3135666" y="4551"/>
                  </a:cubicBezTo>
                  <a:cubicBezTo>
                    <a:pt x="3138581" y="7466"/>
                    <a:pt x="3140218" y="11418"/>
                    <a:pt x="3140218" y="15540"/>
                  </a:cubicBezTo>
                  <a:lnTo>
                    <a:pt x="3140218" y="1573208"/>
                  </a:lnTo>
                  <a:cubicBezTo>
                    <a:pt x="3140218" y="1581790"/>
                    <a:pt x="3133260" y="1588748"/>
                    <a:pt x="3124678" y="1588748"/>
                  </a:cubicBezTo>
                  <a:lnTo>
                    <a:pt x="15540" y="1588748"/>
                  </a:lnTo>
                  <a:cubicBezTo>
                    <a:pt x="11418" y="1588748"/>
                    <a:pt x="7466" y="1587110"/>
                    <a:pt x="4551" y="1584196"/>
                  </a:cubicBezTo>
                  <a:cubicBezTo>
                    <a:pt x="1637" y="1581282"/>
                    <a:pt x="0" y="1577329"/>
                    <a:pt x="0" y="1573208"/>
                  </a:cubicBezTo>
                  <a:lnTo>
                    <a:pt x="0" y="15540"/>
                  </a:lnTo>
                  <a:cubicBezTo>
                    <a:pt x="0" y="11418"/>
                    <a:pt x="1637" y="7466"/>
                    <a:pt x="4551" y="4551"/>
                  </a:cubicBezTo>
                  <a:cubicBezTo>
                    <a:pt x="7466" y="1637"/>
                    <a:pt x="11418" y="0"/>
                    <a:pt x="15540" y="0"/>
                  </a:cubicBezTo>
                  <a:close/>
                </a:path>
              </a:pathLst>
            </a:custGeom>
            <a:solidFill>
              <a:srgbClr val="FA00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4021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164292" y="1802117"/>
            <a:ext cx="4962937" cy="7664767"/>
          </a:xfrm>
          <a:custGeom>
            <a:avLst/>
            <a:gdLst/>
            <a:ahLst/>
            <a:cxnLst/>
            <a:rect l="l" t="t" r="r" b="b"/>
            <a:pathLst>
              <a:path w="4962937" h="7664767">
                <a:moveTo>
                  <a:pt x="0" y="0"/>
                </a:moveTo>
                <a:lnTo>
                  <a:pt x="4962936" y="0"/>
                </a:lnTo>
                <a:lnTo>
                  <a:pt x="4962936" y="7664767"/>
                </a:lnTo>
                <a:lnTo>
                  <a:pt x="0" y="7664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9"/>
          <p:cNvSpPr/>
          <p:nvPr/>
        </p:nvSpPr>
        <p:spPr>
          <a:xfrm>
            <a:off x="11559823" y="3154784"/>
            <a:ext cx="4913192" cy="4959434"/>
          </a:xfrm>
          <a:custGeom>
            <a:avLst/>
            <a:gdLst/>
            <a:ahLst/>
            <a:cxnLst/>
            <a:rect l="l" t="t" r="r" b="b"/>
            <a:pathLst>
              <a:path w="4913192" h="4959434">
                <a:moveTo>
                  <a:pt x="0" y="0"/>
                </a:moveTo>
                <a:lnTo>
                  <a:pt x="4913191" y="0"/>
                </a:lnTo>
                <a:lnTo>
                  <a:pt x="4913191" y="4959434"/>
                </a:lnTo>
                <a:lnTo>
                  <a:pt x="0" y="4959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70" t="-2721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4867429" y="0"/>
            <a:ext cx="12109483" cy="127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8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ntonio Bold"/>
                <a:ea typeface="Antonio Bold"/>
                <a:cs typeface="Antonio Bold"/>
                <a:sym typeface="Antonio Bold"/>
              </a:rPr>
              <a:t>TIPOS DE SUPER NOVA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201" y="5463051"/>
            <a:ext cx="183798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FA00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Ia</a:t>
            </a:r>
            <a:endParaRPr lang="en-US" sz="9200" b="1" dirty="0">
              <a:solidFill>
                <a:srgbClr val="FA00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48801" y="5179937"/>
            <a:ext cx="143853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A00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II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1638559-0A62-A13A-E102-6BECECF371D5}"/>
              </a:ext>
            </a:extLst>
          </p:cNvPr>
          <p:cNvGrpSpPr/>
          <p:nvPr/>
        </p:nvGrpSpPr>
        <p:grpSpPr>
          <a:xfrm>
            <a:off x="10746192" y="2654447"/>
            <a:ext cx="6230720" cy="5892622"/>
            <a:chOff x="0" y="0"/>
            <a:chExt cx="1588748" cy="158874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FAF1DF7-37BD-75A7-F96C-8683153EE3C7}"/>
                </a:ext>
              </a:extLst>
            </p:cNvPr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39786" y="0"/>
                  </a:moveTo>
                  <a:lnTo>
                    <a:pt x="1548962" y="0"/>
                  </a:lnTo>
                  <a:cubicBezTo>
                    <a:pt x="1570935" y="0"/>
                    <a:pt x="1588748" y="17813"/>
                    <a:pt x="1588748" y="39786"/>
                  </a:cubicBezTo>
                  <a:lnTo>
                    <a:pt x="1588748" y="1548962"/>
                  </a:lnTo>
                  <a:cubicBezTo>
                    <a:pt x="1588748" y="1570935"/>
                    <a:pt x="1570935" y="1588748"/>
                    <a:pt x="1548962" y="1588748"/>
                  </a:cubicBezTo>
                  <a:lnTo>
                    <a:pt x="39786" y="1588748"/>
                  </a:lnTo>
                  <a:cubicBezTo>
                    <a:pt x="29234" y="1588748"/>
                    <a:pt x="19114" y="1584556"/>
                    <a:pt x="11653" y="1577095"/>
                  </a:cubicBezTo>
                  <a:cubicBezTo>
                    <a:pt x="4192" y="1569633"/>
                    <a:pt x="0" y="1559514"/>
                    <a:pt x="0" y="1548962"/>
                  </a:cubicBezTo>
                  <a:lnTo>
                    <a:pt x="0" y="39786"/>
                  </a:lnTo>
                  <a:cubicBezTo>
                    <a:pt x="0" y="17813"/>
                    <a:pt x="17813" y="0"/>
                    <a:pt x="39786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4AF6D820-17EA-296E-0170-4E55980DA070}"/>
                </a:ext>
              </a:extLst>
            </p:cNvPr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261950">
            <a:off x="3729669" y="-591643"/>
            <a:ext cx="14744026" cy="147440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077" y="0"/>
                  </a:moveTo>
                  <a:lnTo>
                    <a:pt x="800723" y="0"/>
                  </a:lnTo>
                  <a:cubicBezTo>
                    <a:pt x="803926" y="0"/>
                    <a:pt x="806998" y="1272"/>
                    <a:pt x="809263" y="3537"/>
                  </a:cubicBezTo>
                  <a:cubicBezTo>
                    <a:pt x="811528" y="5802"/>
                    <a:pt x="812800" y="8874"/>
                    <a:pt x="812800" y="12077"/>
                  </a:cubicBezTo>
                  <a:lnTo>
                    <a:pt x="812800" y="800723"/>
                  </a:lnTo>
                  <a:cubicBezTo>
                    <a:pt x="812800" y="803926"/>
                    <a:pt x="811528" y="806998"/>
                    <a:pt x="809263" y="809263"/>
                  </a:cubicBezTo>
                  <a:cubicBezTo>
                    <a:pt x="806998" y="811528"/>
                    <a:pt x="803926" y="812800"/>
                    <a:pt x="800723" y="812800"/>
                  </a:cubicBezTo>
                  <a:lnTo>
                    <a:pt x="12077" y="812800"/>
                  </a:lnTo>
                  <a:cubicBezTo>
                    <a:pt x="8874" y="812800"/>
                    <a:pt x="5802" y="811528"/>
                    <a:pt x="3537" y="809263"/>
                  </a:cubicBezTo>
                  <a:cubicBezTo>
                    <a:pt x="1272" y="806998"/>
                    <a:pt x="0" y="803926"/>
                    <a:pt x="0" y="800723"/>
                  </a:cubicBezTo>
                  <a:lnTo>
                    <a:pt x="0" y="12077"/>
                  </a:lnTo>
                  <a:cubicBezTo>
                    <a:pt x="0" y="8874"/>
                    <a:pt x="1272" y="5802"/>
                    <a:pt x="3537" y="3537"/>
                  </a:cubicBezTo>
                  <a:cubicBezTo>
                    <a:pt x="5802" y="1272"/>
                    <a:pt x="8874" y="0"/>
                    <a:pt x="12077" y="0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144072" y="2128503"/>
            <a:ext cx="6032276" cy="6032276"/>
            <a:chOff x="0" y="0"/>
            <a:chExt cx="1588748" cy="15887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39786" y="0"/>
                  </a:moveTo>
                  <a:lnTo>
                    <a:pt x="1548962" y="0"/>
                  </a:lnTo>
                  <a:cubicBezTo>
                    <a:pt x="1570935" y="0"/>
                    <a:pt x="1588748" y="17813"/>
                    <a:pt x="1588748" y="39786"/>
                  </a:cubicBezTo>
                  <a:lnTo>
                    <a:pt x="1588748" y="1548962"/>
                  </a:lnTo>
                  <a:cubicBezTo>
                    <a:pt x="1588748" y="1570935"/>
                    <a:pt x="1570935" y="1588748"/>
                    <a:pt x="1548962" y="1588748"/>
                  </a:cubicBezTo>
                  <a:lnTo>
                    <a:pt x="39786" y="1588748"/>
                  </a:lnTo>
                  <a:cubicBezTo>
                    <a:pt x="29234" y="1588748"/>
                    <a:pt x="19114" y="1584556"/>
                    <a:pt x="11653" y="1577095"/>
                  </a:cubicBezTo>
                  <a:cubicBezTo>
                    <a:pt x="4192" y="1569633"/>
                    <a:pt x="0" y="1559514"/>
                    <a:pt x="0" y="1548962"/>
                  </a:cubicBezTo>
                  <a:lnTo>
                    <a:pt x="0" y="39786"/>
                  </a:lnTo>
                  <a:cubicBezTo>
                    <a:pt x="0" y="17813"/>
                    <a:pt x="17813" y="0"/>
                    <a:pt x="39786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21612" y="2127362"/>
            <a:ext cx="6032276" cy="6032276"/>
            <a:chOff x="0" y="0"/>
            <a:chExt cx="1588748" cy="15887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39786" y="0"/>
                  </a:moveTo>
                  <a:lnTo>
                    <a:pt x="1548962" y="0"/>
                  </a:lnTo>
                  <a:cubicBezTo>
                    <a:pt x="1570935" y="0"/>
                    <a:pt x="1588748" y="17813"/>
                    <a:pt x="1588748" y="39786"/>
                  </a:cubicBezTo>
                  <a:lnTo>
                    <a:pt x="1588748" y="1548962"/>
                  </a:lnTo>
                  <a:cubicBezTo>
                    <a:pt x="1588748" y="1570935"/>
                    <a:pt x="1570935" y="1588748"/>
                    <a:pt x="1548962" y="1588748"/>
                  </a:cubicBezTo>
                  <a:lnTo>
                    <a:pt x="39786" y="1588748"/>
                  </a:lnTo>
                  <a:cubicBezTo>
                    <a:pt x="29234" y="1588748"/>
                    <a:pt x="19114" y="1584556"/>
                    <a:pt x="11653" y="1577095"/>
                  </a:cubicBezTo>
                  <a:cubicBezTo>
                    <a:pt x="4192" y="1569633"/>
                    <a:pt x="0" y="1559514"/>
                    <a:pt x="0" y="1548962"/>
                  </a:cubicBezTo>
                  <a:lnTo>
                    <a:pt x="0" y="39786"/>
                  </a:lnTo>
                  <a:cubicBezTo>
                    <a:pt x="0" y="17813"/>
                    <a:pt x="17813" y="0"/>
                    <a:pt x="39786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064697" y="3508913"/>
            <a:ext cx="10223303" cy="3271457"/>
          </a:xfrm>
          <a:custGeom>
            <a:avLst/>
            <a:gdLst/>
            <a:ahLst/>
            <a:cxnLst/>
            <a:rect l="l" t="t" r="r" b="b"/>
            <a:pathLst>
              <a:path w="10223303" h="3271457">
                <a:moveTo>
                  <a:pt x="0" y="0"/>
                </a:moveTo>
                <a:lnTo>
                  <a:pt x="10223303" y="0"/>
                </a:lnTo>
                <a:lnTo>
                  <a:pt x="10223303" y="3271457"/>
                </a:lnTo>
                <a:lnTo>
                  <a:pt x="0" y="3271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4" name="Freeform 14"/>
          <p:cNvSpPr/>
          <p:nvPr/>
        </p:nvSpPr>
        <p:spPr>
          <a:xfrm>
            <a:off x="568564" y="3721444"/>
            <a:ext cx="6003634" cy="3804803"/>
          </a:xfrm>
          <a:custGeom>
            <a:avLst/>
            <a:gdLst/>
            <a:ahLst/>
            <a:cxnLst/>
            <a:rect l="l" t="t" r="r" b="b"/>
            <a:pathLst>
              <a:path w="6003634" h="3804803">
                <a:moveTo>
                  <a:pt x="0" y="0"/>
                </a:moveTo>
                <a:lnTo>
                  <a:pt x="6003634" y="0"/>
                </a:lnTo>
                <a:lnTo>
                  <a:pt x="6003634" y="3804803"/>
                </a:lnTo>
                <a:lnTo>
                  <a:pt x="0" y="3804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TextBox 15"/>
          <p:cNvSpPr txBox="1"/>
          <p:nvPr/>
        </p:nvSpPr>
        <p:spPr>
          <a:xfrm>
            <a:off x="1287942" y="1099297"/>
            <a:ext cx="4508492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chemeClr val="bg2">
                    <a:lumMod val="90000"/>
                  </a:schemeClr>
                </a:solidFill>
                <a:latin typeface="Antonio Bold"/>
                <a:ea typeface="Antonio Bold"/>
                <a:cs typeface="Antonio Bold"/>
                <a:sym typeface="Antonio Bold"/>
              </a:rPr>
              <a:t>SIMULACIÓN</a:t>
            </a:r>
            <a:r>
              <a:rPr lang="en-US" sz="6500" b="1" dirty="0">
                <a:solidFill>
                  <a:srgbClr val="FA00FF"/>
                </a:solidFill>
                <a:latin typeface="Antonio Bold"/>
                <a:ea typeface="Antonio Bold"/>
                <a:cs typeface="Antonio Bold"/>
                <a:sym typeface="Antonio Bold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9848" y="7061386"/>
            <a:ext cx="11761244" cy="46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6"/>
              </a:lnSpc>
              <a:spcBef>
                <a:spcPct val="0"/>
              </a:spcBef>
            </a:pPr>
            <a:r>
              <a:rPr lang="en-US" sz="13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Universitam. (2010, septiembre 20). Logran simular en 3D las explosiones de las supernovas. Universitam. Recuperado de https://universitam.com/academicos/noticias/logran-simular-en-3d-las-explosiones-de-las-supernovas/4o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033723"/>
            <a:ext cx="5421170" cy="51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30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1604 "Supernova de Kepler".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86753" y="2758039"/>
            <a:ext cx="1379191" cy="7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6"/>
              </a:lnSpc>
              <a:spcBef>
                <a:spcPct val="0"/>
              </a:spcBef>
            </a:pPr>
            <a:r>
              <a:rPr lang="en-US" sz="43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2010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261950">
            <a:off x="3729669" y="-591643"/>
            <a:ext cx="14744026" cy="147440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077" y="0"/>
                  </a:moveTo>
                  <a:lnTo>
                    <a:pt x="800723" y="0"/>
                  </a:lnTo>
                  <a:cubicBezTo>
                    <a:pt x="803926" y="0"/>
                    <a:pt x="806998" y="1272"/>
                    <a:pt x="809263" y="3537"/>
                  </a:cubicBezTo>
                  <a:cubicBezTo>
                    <a:pt x="811528" y="5802"/>
                    <a:pt x="812800" y="8874"/>
                    <a:pt x="812800" y="12077"/>
                  </a:cubicBezTo>
                  <a:lnTo>
                    <a:pt x="812800" y="800723"/>
                  </a:lnTo>
                  <a:cubicBezTo>
                    <a:pt x="812800" y="803926"/>
                    <a:pt x="811528" y="806998"/>
                    <a:pt x="809263" y="809263"/>
                  </a:cubicBezTo>
                  <a:cubicBezTo>
                    <a:pt x="806998" y="811528"/>
                    <a:pt x="803926" y="812800"/>
                    <a:pt x="800723" y="812800"/>
                  </a:cubicBezTo>
                  <a:lnTo>
                    <a:pt x="12077" y="812800"/>
                  </a:lnTo>
                  <a:cubicBezTo>
                    <a:pt x="8874" y="812800"/>
                    <a:pt x="5802" y="811528"/>
                    <a:pt x="3537" y="809263"/>
                  </a:cubicBezTo>
                  <a:cubicBezTo>
                    <a:pt x="1272" y="806998"/>
                    <a:pt x="0" y="803926"/>
                    <a:pt x="0" y="800723"/>
                  </a:cubicBezTo>
                  <a:lnTo>
                    <a:pt x="0" y="12077"/>
                  </a:lnTo>
                  <a:cubicBezTo>
                    <a:pt x="0" y="8874"/>
                    <a:pt x="1272" y="5802"/>
                    <a:pt x="3537" y="3537"/>
                  </a:cubicBezTo>
                  <a:cubicBezTo>
                    <a:pt x="5802" y="1272"/>
                    <a:pt x="8874" y="0"/>
                    <a:pt x="12077" y="0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639318"/>
            <a:ext cx="6682281" cy="6710542"/>
            <a:chOff x="0" y="0"/>
            <a:chExt cx="1759942" cy="17673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59942" cy="1767386"/>
            </a:xfrm>
            <a:custGeom>
              <a:avLst/>
              <a:gdLst/>
              <a:ahLst/>
              <a:cxnLst/>
              <a:rect l="l" t="t" r="r" b="b"/>
              <a:pathLst>
                <a:path w="1759942" h="1767386">
                  <a:moveTo>
                    <a:pt x="35916" y="0"/>
                  </a:moveTo>
                  <a:lnTo>
                    <a:pt x="1724027" y="0"/>
                  </a:lnTo>
                  <a:cubicBezTo>
                    <a:pt x="1733552" y="0"/>
                    <a:pt x="1742687" y="3784"/>
                    <a:pt x="1749423" y="10519"/>
                  </a:cubicBezTo>
                  <a:cubicBezTo>
                    <a:pt x="1756159" y="17255"/>
                    <a:pt x="1759942" y="26390"/>
                    <a:pt x="1759942" y="35916"/>
                  </a:cubicBezTo>
                  <a:lnTo>
                    <a:pt x="1759942" y="1731470"/>
                  </a:lnTo>
                  <a:cubicBezTo>
                    <a:pt x="1759942" y="1740995"/>
                    <a:pt x="1756159" y="1750131"/>
                    <a:pt x="1749423" y="1756866"/>
                  </a:cubicBezTo>
                  <a:cubicBezTo>
                    <a:pt x="1742687" y="1763602"/>
                    <a:pt x="1733552" y="1767386"/>
                    <a:pt x="1724027" y="1767386"/>
                  </a:cubicBezTo>
                  <a:lnTo>
                    <a:pt x="35916" y="1767386"/>
                  </a:lnTo>
                  <a:cubicBezTo>
                    <a:pt x="26390" y="1767386"/>
                    <a:pt x="17255" y="1763602"/>
                    <a:pt x="10519" y="1756866"/>
                  </a:cubicBezTo>
                  <a:cubicBezTo>
                    <a:pt x="3784" y="1750131"/>
                    <a:pt x="0" y="1740995"/>
                    <a:pt x="0" y="1731470"/>
                  </a:cubicBezTo>
                  <a:lnTo>
                    <a:pt x="0" y="35916"/>
                  </a:lnTo>
                  <a:cubicBezTo>
                    <a:pt x="0" y="26390"/>
                    <a:pt x="3784" y="17255"/>
                    <a:pt x="10519" y="10519"/>
                  </a:cubicBezTo>
                  <a:cubicBezTo>
                    <a:pt x="17255" y="3784"/>
                    <a:pt x="26390" y="0"/>
                    <a:pt x="35916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59942" cy="1805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70983" y="2620850"/>
            <a:ext cx="10223926" cy="4159519"/>
            <a:chOff x="0" y="0"/>
            <a:chExt cx="2692721" cy="10955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92721" cy="1095511"/>
            </a:xfrm>
            <a:custGeom>
              <a:avLst/>
              <a:gdLst/>
              <a:ahLst/>
              <a:cxnLst/>
              <a:rect l="l" t="t" r="r" b="b"/>
              <a:pathLst>
                <a:path w="2692721" h="1095511">
                  <a:moveTo>
                    <a:pt x="23474" y="0"/>
                  </a:moveTo>
                  <a:lnTo>
                    <a:pt x="2669247" y="0"/>
                  </a:lnTo>
                  <a:cubicBezTo>
                    <a:pt x="2682211" y="0"/>
                    <a:pt x="2692721" y="10510"/>
                    <a:pt x="2692721" y="23474"/>
                  </a:cubicBezTo>
                  <a:lnTo>
                    <a:pt x="2692721" y="1072037"/>
                  </a:lnTo>
                  <a:cubicBezTo>
                    <a:pt x="2692721" y="1078263"/>
                    <a:pt x="2690248" y="1084234"/>
                    <a:pt x="2685846" y="1088636"/>
                  </a:cubicBezTo>
                  <a:cubicBezTo>
                    <a:pt x="2681443" y="1093038"/>
                    <a:pt x="2675473" y="1095511"/>
                    <a:pt x="2669247" y="1095511"/>
                  </a:cubicBezTo>
                  <a:lnTo>
                    <a:pt x="23474" y="1095511"/>
                  </a:lnTo>
                  <a:cubicBezTo>
                    <a:pt x="17249" y="1095511"/>
                    <a:pt x="11278" y="1093038"/>
                    <a:pt x="6875" y="1088636"/>
                  </a:cubicBezTo>
                  <a:cubicBezTo>
                    <a:pt x="2473" y="1084234"/>
                    <a:pt x="0" y="1078263"/>
                    <a:pt x="0" y="1072037"/>
                  </a:cubicBezTo>
                  <a:lnTo>
                    <a:pt x="0" y="23474"/>
                  </a:lnTo>
                  <a:cubicBezTo>
                    <a:pt x="0" y="17249"/>
                    <a:pt x="2473" y="11278"/>
                    <a:pt x="6875" y="6875"/>
                  </a:cubicBezTo>
                  <a:cubicBezTo>
                    <a:pt x="11278" y="2473"/>
                    <a:pt x="17249" y="0"/>
                    <a:pt x="2347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92721" cy="1133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33425" y="2127362"/>
            <a:ext cx="5229660" cy="5734455"/>
          </a:xfrm>
          <a:custGeom>
            <a:avLst/>
            <a:gdLst/>
            <a:ahLst/>
            <a:cxnLst/>
            <a:rect l="l" t="t" r="r" b="b"/>
            <a:pathLst>
              <a:path w="5229660" h="5734455">
                <a:moveTo>
                  <a:pt x="0" y="0"/>
                </a:moveTo>
                <a:lnTo>
                  <a:pt x="5229660" y="0"/>
                </a:lnTo>
                <a:lnTo>
                  <a:pt x="5229660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793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4" name="Freeform 14"/>
          <p:cNvSpPr/>
          <p:nvPr/>
        </p:nvSpPr>
        <p:spPr>
          <a:xfrm>
            <a:off x="6986741" y="3153753"/>
            <a:ext cx="11301259" cy="3093720"/>
          </a:xfrm>
          <a:custGeom>
            <a:avLst/>
            <a:gdLst/>
            <a:ahLst/>
            <a:cxnLst/>
            <a:rect l="l" t="t" r="r" b="b"/>
            <a:pathLst>
              <a:path w="11301259" h="3093720">
                <a:moveTo>
                  <a:pt x="0" y="0"/>
                </a:moveTo>
                <a:lnTo>
                  <a:pt x="11301259" y="0"/>
                </a:lnTo>
                <a:lnTo>
                  <a:pt x="11301259" y="3093719"/>
                </a:lnTo>
                <a:lnTo>
                  <a:pt x="0" y="3093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8085189" y="7897869"/>
            <a:ext cx="7370562" cy="1684700"/>
          </a:xfrm>
          <a:custGeom>
            <a:avLst/>
            <a:gdLst/>
            <a:ahLst/>
            <a:cxnLst/>
            <a:rect l="l" t="t" r="r" b="b"/>
            <a:pathLst>
              <a:path w="7370562" h="1684700">
                <a:moveTo>
                  <a:pt x="0" y="0"/>
                </a:moveTo>
                <a:lnTo>
                  <a:pt x="7370562" y="0"/>
                </a:lnTo>
                <a:lnTo>
                  <a:pt x="7370562" y="1684700"/>
                </a:lnTo>
                <a:lnTo>
                  <a:pt x="0" y="1684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TextBox 16"/>
          <p:cNvSpPr txBox="1"/>
          <p:nvPr/>
        </p:nvSpPr>
        <p:spPr>
          <a:xfrm>
            <a:off x="760605" y="537322"/>
            <a:ext cx="15971358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chemeClr val="bg2">
                    <a:lumMod val="90000"/>
                  </a:schemeClr>
                </a:solidFill>
                <a:latin typeface="Antonio Bold"/>
                <a:ea typeface="Antonio Bold"/>
                <a:cs typeface="Antonio Bold"/>
                <a:sym typeface="Antonio Bold"/>
              </a:rPr>
              <a:t>A SMOOTHED PARTICLE HYDRODYNAMICS (SPH)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1866900"/>
            <a:ext cx="5799952" cy="1430002"/>
            <a:chOff x="0" y="0"/>
            <a:chExt cx="1588748" cy="18624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8748" cy="1862477"/>
            </a:xfrm>
            <a:custGeom>
              <a:avLst/>
              <a:gdLst/>
              <a:ahLst/>
              <a:cxnLst/>
              <a:rect l="l" t="t" r="r" b="b"/>
              <a:pathLst>
                <a:path w="1588748" h="1862477">
                  <a:moveTo>
                    <a:pt x="30715" y="0"/>
                  </a:moveTo>
                  <a:lnTo>
                    <a:pt x="1558033" y="0"/>
                  </a:lnTo>
                  <a:cubicBezTo>
                    <a:pt x="1574996" y="0"/>
                    <a:pt x="1588748" y="13751"/>
                    <a:pt x="1588748" y="30715"/>
                  </a:cubicBezTo>
                  <a:lnTo>
                    <a:pt x="1588748" y="1831763"/>
                  </a:lnTo>
                  <a:cubicBezTo>
                    <a:pt x="1588748" y="1839909"/>
                    <a:pt x="1585512" y="1847721"/>
                    <a:pt x="1579752" y="1853481"/>
                  </a:cubicBezTo>
                  <a:cubicBezTo>
                    <a:pt x="1573991" y="1859241"/>
                    <a:pt x="1566179" y="1862477"/>
                    <a:pt x="1558033" y="1862477"/>
                  </a:cubicBezTo>
                  <a:lnTo>
                    <a:pt x="30715" y="1862477"/>
                  </a:lnTo>
                  <a:cubicBezTo>
                    <a:pt x="13751" y="1862477"/>
                    <a:pt x="0" y="1848726"/>
                    <a:pt x="0" y="1831763"/>
                  </a:cubicBezTo>
                  <a:lnTo>
                    <a:pt x="0" y="30715"/>
                  </a:lnTo>
                  <a:cubicBezTo>
                    <a:pt x="0" y="13751"/>
                    <a:pt x="13751" y="0"/>
                    <a:pt x="30715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88748" cy="1900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105" y="-1282968"/>
            <a:ext cx="16561270" cy="21082535"/>
            <a:chOff x="0" y="0"/>
            <a:chExt cx="812800" cy="10346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34696"/>
            </a:xfrm>
            <a:custGeom>
              <a:avLst/>
              <a:gdLst/>
              <a:ahLst/>
              <a:cxnLst/>
              <a:rect l="l" t="t" r="r" b="b"/>
              <a:pathLst>
                <a:path w="812800" h="1034696">
                  <a:moveTo>
                    <a:pt x="10752" y="0"/>
                  </a:moveTo>
                  <a:lnTo>
                    <a:pt x="802048" y="0"/>
                  </a:lnTo>
                  <a:cubicBezTo>
                    <a:pt x="807986" y="0"/>
                    <a:pt x="812800" y="4814"/>
                    <a:pt x="812800" y="10752"/>
                  </a:cubicBezTo>
                  <a:lnTo>
                    <a:pt x="812800" y="1023944"/>
                  </a:lnTo>
                  <a:cubicBezTo>
                    <a:pt x="812800" y="1029882"/>
                    <a:pt x="807986" y="1034696"/>
                    <a:pt x="802048" y="1034696"/>
                  </a:cubicBezTo>
                  <a:lnTo>
                    <a:pt x="10752" y="1034696"/>
                  </a:lnTo>
                  <a:cubicBezTo>
                    <a:pt x="4814" y="1034696"/>
                    <a:pt x="0" y="1029882"/>
                    <a:pt x="0" y="1023944"/>
                  </a:cubicBezTo>
                  <a:lnTo>
                    <a:pt x="0" y="10752"/>
                  </a:lnTo>
                  <a:cubicBezTo>
                    <a:pt x="0" y="4814"/>
                    <a:pt x="4814" y="0"/>
                    <a:pt x="10752" y="0"/>
                  </a:cubicBezTo>
                  <a:close/>
                </a:path>
              </a:pathLst>
            </a:custGeom>
            <a:blipFill>
              <a:blip r:embed="rId2">
                <a:alphaModFix amt="28000"/>
              </a:blip>
              <a:stretch>
                <a:fillRect l="-70725" r="-41441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" name="Freeform 7"/>
          <p:cNvSpPr/>
          <p:nvPr/>
        </p:nvSpPr>
        <p:spPr>
          <a:xfrm>
            <a:off x="5520791" y="3122078"/>
            <a:ext cx="8134527" cy="2020818"/>
          </a:xfrm>
          <a:custGeom>
            <a:avLst/>
            <a:gdLst/>
            <a:ahLst/>
            <a:cxnLst/>
            <a:rect l="l" t="t" r="r" b="b"/>
            <a:pathLst>
              <a:path w="9022637" h="2059522">
                <a:moveTo>
                  <a:pt x="0" y="0"/>
                </a:moveTo>
                <a:lnTo>
                  <a:pt x="9022638" y="0"/>
                </a:lnTo>
                <a:lnTo>
                  <a:pt x="9022638" y="2059523"/>
                </a:lnTo>
                <a:lnTo>
                  <a:pt x="0" y="2059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78" t="-1886" b="-12011"/>
            </a:stretch>
          </a:blipFill>
        </p:spPr>
        <p:txBody>
          <a:bodyPr/>
          <a:lstStyle/>
          <a:p>
            <a:endParaRPr lang="es-CO" dirty="0"/>
          </a:p>
        </p:txBody>
      </p:sp>
      <p:sp>
        <p:nvSpPr>
          <p:cNvPr id="8" name="Freeform 8"/>
          <p:cNvSpPr/>
          <p:nvPr/>
        </p:nvSpPr>
        <p:spPr>
          <a:xfrm>
            <a:off x="14379162" y="6835600"/>
            <a:ext cx="3581307" cy="1371129"/>
          </a:xfrm>
          <a:custGeom>
            <a:avLst/>
            <a:gdLst/>
            <a:ahLst/>
            <a:cxnLst/>
            <a:rect l="l" t="t" r="r" b="b"/>
            <a:pathLst>
              <a:path w="3581307" h="1371129">
                <a:moveTo>
                  <a:pt x="0" y="0"/>
                </a:moveTo>
                <a:lnTo>
                  <a:pt x="3581306" y="0"/>
                </a:lnTo>
                <a:lnTo>
                  <a:pt x="3581306" y="1371128"/>
                </a:lnTo>
                <a:lnTo>
                  <a:pt x="0" y="1371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9"/>
          <p:cNvSpPr/>
          <p:nvPr/>
        </p:nvSpPr>
        <p:spPr>
          <a:xfrm>
            <a:off x="409575" y="6781800"/>
            <a:ext cx="6813168" cy="1511672"/>
          </a:xfrm>
          <a:custGeom>
            <a:avLst/>
            <a:gdLst/>
            <a:ahLst/>
            <a:cxnLst/>
            <a:rect l="l" t="t" r="r" b="b"/>
            <a:pathLst>
              <a:path w="6813168" h="1511672">
                <a:moveTo>
                  <a:pt x="0" y="0"/>
                </a:moveTo>
                <a:lnTo>
                  <a:pt x="6813168" y="0"/>
                </a:lnTo>
                <a:lnTo>
                  <a:pt x="6813168" y="1511672"/>
                </a:lnTo>
                <a:lnTo>
                  <a:pt x="0" y="1511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Freeform 10"/>
          <p:cNvSpPr/>
          <p:nvPr/>
        </p:nvSpPr>
        <p:spPr>
          <a:xfrm>
            <a:off x="8785134" y="6835600"/>
            <a:ext cx="4031928" cy="1457872"/>
          </a:xfrm>
          <a:custGeom>
            <a:avLst/>
            <a:gdLst/>
            <a:ahLst/>
            <a:cxnLst/>
            <a:rect l="l" t="t" r="r" b="b"/>
            <a:pathLst>
              <a:path w="4031928" h="1457872">
                <a:moveTo>
                  <a:pt x="0" y="0"/>
                </a:moveTo>
                <a:lnTo>
                  <a:pt x="4031928" y="0"/>
                </a:lnTo>
                <a:lnTo>
                  <a:pt x="4031928" y="1457872"/>
                </a:lnTo>
                <a:lnTo>
                  <a:pt x="0" y="1457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" name="TextBox 11"/>
          <p:cNvSpPr txBox="1"/>
          <p:nvPr/>
        </p:nvSpPr>
        <p:spPr>
          <a:xfrm>
            <a:off x="5864596" y="495618"/>
            <a:ext cx="7350117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ntonio Bold"/>
                <a:ea typeface="Antonio Bold"/>
                <a:cs typeface="Antonio Bold"/>
                <a:sym typeface="Antonio Bold"/>
              </a:rPr>
              <a:t>IMPLEMENTACIÓN</a:t>
            </a:r>
            <a:endParaRPr lang="en-US" sz="6500" b="1" dirty="0">
              <a:solidFill>
                <a:schemeClr val="bg2">
                  <a:lumMod val="90000"/>
                </a:schemeClr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9795" y="2203014"/>
            <a:ext cx="6257946" cy="88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5534" b="1" dirty="0">
                <a:solidFill>
                  <a:srgbClr val="FA00FF"/>
                </a:solidFill>
                <a:latin typeface="Antonio Bold"/>
                <a:ea typeface="Antonio Bold"/>
                <a:cs typeface="Antonio Bold"/>
                <a:sym typeface="Antonio Bold"/>
              </a:rPr>
              <a:t>NAVIER-STOKES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6017482" y="5337824"/>
            <a:ext cx="1691848" cy="1216160"/>
          </a:xfrm>
          <a:prstGeom prst="line">
            <a:avLst/>
          </a:prstGeom>
          <a:ln w="38100" cap="flat">
            <a:solidFill>
              <a:srgbClr val="FA00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O"/>
          </a:p>
        </p:txBody>
      </p:sp>
      <p:sp>
        <p:nvSpPr>
          <p:cNvPr id="14" name="AutoShape 14"/>
          <p:cNvSpPr/>
          <p:nvPr/>
        </p:nvSpPr>
        <p:spPr>
          <a:xfrm>
            <a:off x="13789195" y="5110678"/>
            <a:ext cx="1729866" cy="1161445"/>
          </a:xfrm>
          <a:prstGeom prst="line">
            <a:avLst/>
          </a:prstGeom>
          <a:ln w="38100" cap="flat">
            <a:solidFill>
              <a:srgbClr val="FA00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O"/>
          </a:p>
        </p:txBody>
      </p:sp>
      <p:sp>
        <p:nvSpPr>
          <p:cNvPr id="15" name="AutoShape 15"/>
          <p:cNvSpPr/>
          <p:nvPr/>
        </p:nvSpPr>
        <p:spPr>
          <a:xfrm flipH="1">
            <a:off x="10743285" y="5629643"/>
            <a:ext cx="34393" cy="1041233"/>
          </a:xfrm>
          <a:prstGeom prst="line">
            <a:avLst/>
          </a:prstGeom>
          <a:ln w="38100" cap="flat">
            <a:solidFill>
              <a:srgbClr val="FA00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O"/>
          </a:p>
        </p:txBody>
      </p:sp>
      <p:sp>
        <p:nvSpPr>
          <p:cNvPr id="16" name="TextBox 16"/>
          <p:cNvSpPr txBox="1"/>
          <p:nvPr/>
        </p:nvSpPr>
        <p:spPr>
          <a:xfrm>
            <a:off x="1930036" y="8169647"/>
            <a:ext cx="4327910" cy="108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7"/>
              </a:lnSpc>
            </a:pPr>
            <a:r>
              <a:rPr lang="en-US" sz="6362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Presión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07740" y="8331572"/>
            <a:ext cx="4327910" cy="108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7"/>
              </a:lnSpc>
            </a:pPr>
            <a:r>
              <a:rPr lang="en-US" sz="6362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Viscosidad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89195" y="8331572"/>
            <a:ext cx="4327910" cy="108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7"/>
              </a:lnSpc>
            </a:pPr>
            <a:r>
              <a:rPr lang="en-US" sz="6362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Gravedad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442861" y="248256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06165" y="1329712"/>
            <a:ext cx="7953135" cy="3861742"/>
            <a:chOff x="0" y="0"/>
            <a:chExt cx="3271976" cy="1588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71976" cy="1588748"/>
            </a:xfrm>
            <a:custGeom>
              <a:avLst/>
              <a:gdLst/>
              <a:ahLst/>
              <a:cxnLst/>
              <a:rect l="l" t="t" r="r" b="b"/>
              <a:pathLst>
                <a:path w="3271976" h="1588748">
                  <a:moveTo>
                    <a:pt x="30177" y="0"/>
                  </a:moveTo>
                  <a:lnTo>
                    <a:pt x="3241799" y="0"/>
                  </a:lnTo>
                  <a:cubicBezTo>
                    <a:pt x="3249803" y="0"/>
                    <a:pt x="3257478" y="3179"/>
                    <a:pt x="3263137" y="8839"/>
                  </a:cubicBezTo>
                  <a:cubicBezTo>
                    <a:pt x="3268797" y="14498"/>
                    <a:pt x="3271976" y="22173"/>
                    <a:pt x="3271976" y="30177"/>
                  </a:cubicBezTo>
                  <a:lnTo>
                    <a:pt x="3271976" y="1558571"/>
                  </a:lnTo>
                  <a:cubicBezTo>
                    <a:pt x="3271976" y="1566574"/>
                    <a:pt x="3268797" y="1574250"/>
                    <a:pt x="3263137" y="1579909"/>
                  </a:cubicBezTo>
                  <a:cubicBezTo>
                    <a:pt x="3257478" y="1585568"/>
                    <a:pt x="3249803" y="1588748"/>
                    <a:pt x="3241799" y="1588748"/>
                  </a:cubicBezTo>
                  <a:lnTo>
                    <a:pt x="30177" y="1588748"/>
                  </a:lnTo>
                  <a:cubicBezTo>
                    <a:pt x="22173" y="1588748"/>
                    <a:pt x="14498" y="1585568"/>
                    <a:pt x="8839" y="1579909"/>
                  </a:cubicBezTo>
                  <a:cubicBezTo>
                    <a:pt x="3179" y="1574250"/>
                    <a:pt x="0" y="1566574"/>
                    <a:pt x="0" y="1558571"/>
                  </a:cubicBezTo>
                  <a:lnTo>
                    <a:pt x="0" y="30177"/>
                  </a:lnTo>
                  <a:cubicBezTo>
                    <a:pt x="0" y="22173"/>
                    <a:pt x="3179" y="14498"/>
                    <a:pt x="8839" y="8839"/>
                  </a:cubicBezTo>
                  <a:cubicBezTo>
                    <a:pt x="14498" y="3179"/>
                    <a:pt x="22173" y="0"/>
                    <a:pt x="30177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71976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57725" y="1581273"/>
            <a:ext cx="7450014" cy="3358620"/>
            <a:chOff x="0" y="0"/>
            <a:chExt cx="180293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02934" cy="812800"/>
            </a:xfrm>
            <a:custGeom>
              <a:avLst/>
              <a:gdLst/>
              <a:ahLst/>
              <a:cxnLst/>
              <a:rect l="l" t="t" r="r" b="b"/>
              <a:pathLst>
                <a:path w="1802934" h="812800">
                  <a:moveTo>
                    <a:pt x="23901" y="0"/>
                  </a:moveTo>
                  <a:lnTo>
                    <a:pt x="1779033" y="0"/>
                  </a:lnTo>
                  <a:cubicBezTo>
                    <a:pt x="1785372" y="0"/>
                    <a:pt x="1791451" y="2518"/>
                    <a:pt x="1795934" y="7000"/>
                  </a:cubicBezTo>
                  <a:cubicBezTo>
                    <a:pt x="1800416" y="11483"/>
                    <a:pt x="1802934" y="17562"/>
                    <a:pt x="1802934" y="23901"/>
                  </a:cubicBezTo>
                  <a:lnTo>
                    <a:pt x="1802934" y="788899"/>
                  </a:lnTo>
                  <a:cubicBezTo>
                    <a:pt x="1802934" y="795238"/>
                    <a:pt x="1800416" y="801317"/>
                    <a:pt x="1795934" y="805800"/>
                  </a:cubicBezTo>
                  <a:cubicBezTo>
                    <a:pt x="1791451" y="810282"/>
                    <a:pt x="1785372" y="812800"/>
                    <a:pt x="1779033" y="812800"/>
                  </a:cubicBezTo>
                  <a:lnTo>
                    <a:pt x="23901" y="812800"/>
                  </a:lnTo>
                  <a:cubicBezTo>
                    <a:pt x="17562" y="812800"/>
                    <a:pt x="11483" y="810282"/>
                    <a:pt x="7000" y="805800"/>
                  </a:cubicBezTo>
                  <a:cubicBezTo>
                    <a:pt x="2518" y="801317"/>
                    <a:pt x="0" y="795238"/>
                    <a:pt x="0" y="788899"/>
                  </a:cubicBezTo>
                  <a:lnTo>
                    <a:pt x="0" y="23901"/>
                  </a:lnTo>
                  <a:cubicBezTo>
                    <a:pt x="0" y="17562"/>
                    <a:pt x="2518" y="11483"/>
                    <a:pt x="7000" y="7000"/>
                  </a:cubicBezTo>
                  <a:cubicBezTo>
                    <a:pt x="11483" y="2518"/>
                    <a:pt x="17562" y="0"/>
                    <a:pt x="23901" y="0"/>
                  </a:cubicBezTo>
                  <a:close/>
                </a:path>
              </a:pathLst>
            </a:custGeom>
            <a:blipFill>
              <a:blip r:embed="rId2"/>
              <a:stretch>
                <a:fillRect t="-16545" b="-16545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06165" y="5396558"/>
            <a:ext cx="7953135" cy="3861742"/>
            <a:chOff x="0" y="0"/>
            <a:chExt cx="3271976" cy="1588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71976" cy="1588748"/>
            </a:xfrm>
            <a:custGeom>
              <a:avLst/>
              <a:gdLst/>
              <a:ahLst/>
              <a:cxnLst/>
              <a:rect l="l" t="t" r="r" b="b"/>
              <a:pathLst>
                <a:path w="3271976" h="1588748">
                  <a:moveTo>
                    <a:pt x="30177" y="0"/>
                  </a:moveTo>
                  <a:lnTo>
                    <a:pt x="3241799" y="0"/>
                  </a:lnTo>
                  <a:cubicBezTo>
                    <a:pt x="3249803" y="0"/>
                    <a:pt x="3257478" y="3179"/>
                    <a:pt x="3263137" y="8839"/>
                  </a:cubicBezTo>
                  <a:cubicBezTo>
                    <a:pt x="3268797" y="14498"/>
                    <a:pt x="3271976" y="22173"/>
                    <a:pt x="3271976" y="30177"/>
                  </a:cubicBezTo>
                  <a:lnTo>
                    <a:pt x="3271976" y="1558571"/>
                  </a:lnTo>
                  <a:cubicBezTo>
                    <a:pt x="3271976" y="1566574"/>
                    <a:pt x="3268797" y="1574250"/>
                    <a:pt x="3263137" y="1579909"/>
                  </a:cubicBezTo>
                  <a:cubicBezTo>
                    <a:pt x="3257478" y="1585568"/>
                    <a:pt x="3249803" y="1588748"/>
                    <a:pt x="3241799" y="1588748"/>
                  </a:cubicBezTo>
                  <a:lnTo>
                    <a:pt x="30177" y="1588748"/>
                  </a:lnTo>
                  <a:cubicBezTo>
                    <a:pt x="22173" y="1588748"/>
                    <a:pt x="14498" y="1585568"/>
                    <a:pt x="8839" y="1579909"/>
                  </a:cubicBezTo>
                  <a:cubicBezTo>
                    <a:pt x="3179" y="1574250"/>
                    <a:pt x="0" y="1566574"/>
                    <a:pt x="0" y="1558571"/>
                  </a:cubicBezTo>
                  <a:lnTo>
                    <a:pt x="0" y="30177"/>
                  </a:lnTo>
                  <a:cubicBezTo>
                    <a:pt x="0" y="22173"/>
                    <a:pt x="3179" y="14498"/>
                    <a:pt x="8839" y="8839"/>
                  </a:cubicBezTo>
                  <a:cubicBezTo>
                    <a:pt x="14498" y="3179"/>
                    <a:pt x="22173" y="0"/>
                    <a:pt x="30177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271976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57725" y="5648119"/>
            <a:ext cx="7450014" cy="3358620"/>
            <a:chOff x="0" y="0"/>
            <a:chExt cx="1802934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02934" cy="812800"/>
            </a:xfrm>
            <a:custGeom>
              <a:avLst/>
              <a:gdLst/>
              <a:ahLst/>
              <a:cxnLst/>
              <a:rect l="l" t="t" r="r" b="b"/>
              <a:pathLst>
                <a:path w="1802934" h="812800">
                  <a:moveTo>
                    <a:pt x="23901" y="0"/>
                  </a:moveTo>
                  <a:lnTo>
                    <a:pt x="1779033" y="0"/>
                  </a:lnTo>
                  <a:cubicBezTo>
                    <a:pt x="1785372" y="0"/>
                    <a:pt x="1791451" y="2518"/>
                    <a:pt x="1795934" y="7000"/>
                  </a:cubicBezTo>
                  <a:cubicBezTo>
                    <a:pt x="1800416" y="11483"/>
                    <a:pt x="1802934" y="17562"/>
                    <a:pt x="1802934" y="23901"/>
                  </a:cubicBezTo>
                  <a:lnTo>
                    <a:pt x="1802934" y="788899"/>
                  </a:lnTo>
                  <a:cubicBezTo>
                    <a:pt x="1802934" y="795238"/>
                    <a:pt x="1800416" y="801317"/>
                    <a:pt x="1795934" y="805800"/>
                  </a:cubicBezTo>
                  <a:cubicBezTo>
                    <a:pt x="1791451" y="810282"/>
                    <a:pt x="1785372" y="812800"/>
                    <a:pt x="1779033" y="812800"/>
                  </a:cubicBezTo>
                  <a:lnTo>
                    <a:pt x="23901" y="812800"/>
                  </a:lnTo>
                  <a:cubicBezTo>
                    <a:pt x="17562" y="812800"/>
                    <a:pt x="11483" y="810282"/>
                    <a:pt x="7000" y="805800"/>
                  </a:cubicBezTo>
                  <a:cubicBezTo>
                    <a:pt x="2518" y="801317"/>
                    <a:pt x="0" y="795238"/>
                    <a:pt x="0" y="788899"/>
                  </a:cubicBezTo>
                  <a:lnTo>
                    <a:pt x="0" y="23901"/>
                  </a:lnTo>
                  <a:cubicBezTo>
                    <a:pt x="0" y="17562"/>
                    <a:pt x="2518" y="11483"/>
                    <a:pt x="7000" y="7000"/>
                  </a:cubicBezTo>
                  <a:cubicBezTo>
                    <a:pt x="11483" y="2518"/>
                    <a:pt x="17562" y="0"/>
                    <a:pt x="23901" y="0"/>
                  </a:cubicBezTo>
                  <a:close/>
                </a:path>
              </a:pathLst>
            </a:custGeom>
            <a:blipFill>
              <a:blip r:embed="rId3"/>
              <a:stretch>
                <a:fillRect t="-16545" b="-16545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820010" y="6695041"/>
            <a:ext cx="5998974" cy="1660430"/>
          </a:xfrm>
          <a:custGeom>
            <a:avLst/>
            <a:gdLst/>
            <a:ahLst/>
            <a:cxnLst/>
            <a:rect l="l" t="t" r="r" b="b"/>
            <a:pathLst>
              <a:path w="5998974" h="1660430">
                <a:moveTo>
                  <a:pt x="0" y="0"/>
                </a:moveTo>
                <a:lnTo>
                  <a:pt x="5998974" y="0"/>
                </a:lnTo>
                <a:lnTo>
                  <a:pt x="5998974" y="1660431"/>
                </a:lnTo>
                <a:lnTo>
                  <a:pt x="0" y="1660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2579358" y="2998559"/>
            <a:ext cx="3464535" cy="1941334"/>
          </a:xfrm>
          <a:custGeom>
            <a:avLst/>
            <a:gdLst/>
            <a:ahLst/>
            <a:cxnLst/>
            <a:rect l="l" t="t" r="r" b="b"/>
            <a:pathLst>
              <a:path w="3464535" h="1941334">
                <a:moveTo>
                  <a:pt x="0" y="0"/>
                </a:moveTo>
                <a:lnTo>
                  <a:pt x="3464535" y="0"/>
                </a:lnTo>
                <a:lnTo>
                  <a:pt x="3464535" y="1941334"/>
                </a:lnTo>
                <a:lnTo>
                  <a:pt x="0" y="1941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7" name="Freeform 17"/>
          <p:cNvSpPr/>
          <p:nvPr/>
        </p:nvSpPr>
        <p:spPr>
          <a:xfrm>
            <a:off x="10214851" y="4193373"/>
            <a:ext cx="6135762" cy="1900255"/>
          </a:xfrm>
          <a:custGeom>
            <a:avLst/>
            <a:gdLst/>
            <a:ahLst/>
            <a:cxnLst/>
            <a:rect l="l" t="t" r="r" b="b"/>
            <a:pathLst>
              <a:path w="6135762" h="1900255">
                <a:moveTo>
                  <a:pt x="0" y="0"/>
                </a:moveTo>
                <a:lnTo>
                  <a:pt x="6135762" y="0"/>
                </a:lnTo>
                <a:lnTo>
                  <a:pt x="6135762" y="1900254"/>
                </a:lnTo>
                <a:lnTo>
                  <a:pt x="0" y="1900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8" name="Freeform 18"/>
          <p:cNvSpPr/>
          <p:nvPr/>
        </p:nvSpPr>
        <p:spPr>
          <a:xfrm rot="-2000619" flipH="1">
            <a:off x="6332292" y="4118981"/>
            <a:ext cx="854815" cy="2555155"/>
          </a:xfrm>
          <a:custGeom>
            <a:avLst/>
            <a:gdLst/>
            <a:ahLst/>
            <a:cxnLst/>
            <a:rect l="l" t="t" r="r" b="b"/>
            <a:pathLst>
              <a:path w="854815" h="2555155">
                <a:moveTo>
                  <a:pt x="854815" y="0"/>
                </a:moveTo>
                <a:lnTo>
                  <a:pt x="0" y="0"/>
                </a:lnTo>
                <a:lnTo>
                  <a:pt x="0" y="2555155"/>
                </a:lnTo>
                <a:lnTo>
                  <a:pt x="854815" y="2555155"/>
                </a:lnTo>
                <a:lnTo>
                  <a:pt x="8548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9" name="TextBox 19"/>
          <p:cNvSpPr txBox="1"/>
          <p:nvPr/>
        </p:nvSpPr>
        <p:spPr>
          <a:xfrm>
            <a:off x="1318758" y="1048190"/>
            <a:ext cx="4725134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chemeClr val="bg2">
                    <a:lumMod val="90000"/>
                  </a:schemeClr>
                </a:solidFill>
                <a:latin typeface="Antonio Bold"/>
                <a:ea typeface="Antonio Bold"/>
                <a:cs typeface="Antonio Bold"/>
                <a:sym typeface="Antonio Bold"/>
              </a:rPr>
              <a:t>SISTEMA EDO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444473"/>
            <a:ext cx="7813827" cy="7813827"/>
            <a:chOff x="0" y="0"/>
            <a:chExt cx="1588748" cy="1588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30715" y="0"/>
                  </a:moveTo>
                  <a:lnTo>
                    <a:pt x="1558033" y="0"/>
                  </a:lnTo>
                  <a:cubicBezTo>
                    <a:pt x="1574996" y="0"/>
                    <a:pt x="1588748" y="13751"/>
                    <a:pt x="1588748" y="30715"/>
                  </a:cubicBezTo>
                  <a:lnTo>
                    <a:pt x="1588748" y="1558033"/>
                  </a:lnTo>
                  <a:cubicBezTo>
                    <a:pt x="1588748" y="1574996"/>
                    <a:pt x="1574996" y="1588748"/>
                    <a:pt x="1558033" y="1588748"/>
                  </a:cubicBezTo>
                  <a:lnTo>
                    <a:pt x="30715" y="1588748"/>
                  </a:lnTo>
                  <a:cubicBezTo>
                    <a:pt x="22569" y="1588748"/>
                    <a:pt x="14756" y="1585512"/>
                    <a:pt x="8996" y="1579752"/>
                  </a:cubicBezTo>
                  <a:cubicBezTo>
                    <a:pt x="3236" y="1573991"/>
                    <a:pt x="0" y="1566179"/>
                    <a:pt x="0" y="1558033"/>
                  </a:cubicBezTo>
                  <a:lnTo>
                    <a:pt x="0" y="30715"/>
                  </a:lnTo>
                  <a:cubicBezTo>
                    <a:pt x="0" y="13751"/>
                    <a:pt x="13751" y="0"/>
                    <a:pt x="30715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2107" y="915115"/>
            <a:ext cx="8333520" cy="83335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367" y="0"/>
                  </a:moveTo>
                  <a:lnTo>
                    <a:pt x="791433" y="0"/>
                  </a:lnTo>
                  <a:cubicBezTo>
                    <a:pt x="803234" y="0"/>
                    <a:pt x="812800" y="9566"/>
                    <a:pt x="812800" y="21367"/>
                  </a:cubicBezTo>
                  <a:lnTo>
                    <a:pt x="812800" y="791433"/>
                  </a:lnTo>
                  <a:cubicBezTo>
                    <a:pt x="812800" y="803234"/>
                    <a:pt x="803234" y="812800"/>
                    <a:pt x="791433" y="812800"/>
                  </a:cubicBezTo>
                  <a:lnTo>
                    <a:pt x="21367" y="812800"/>
                  </a:lnTo>
                  <a:cubicBezTo>
                    <a:pt x="9566" y="812800"/>
                    <a:pt x="0" y="803234"/>
                    <a:pt x="0" y="791433"/>
                  </a:cubicBezTo>
                  <a:lnTo>
                    <a:pt x="0" y="21367"/>
                  </a:lnTo>
                  <a:cubicBezTo>
                    <a:pt x="0" y="9566"/>
                    <a:pt x="9566" y="0"/>
                    <a:pt x="21367" y="0"/>
                  </a:cubicBezTo>
                  <a:close/>
                </a:path>
              </a:pathLst>
            </a:custGeom>
            <a:blipFill>
              <a:blip r:embed="rId2"/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60054" y="1444473"/>
            <a:ext cx="3890859" cy="3890859"/>
            <a:chOff x="0" y="0"/>
            <a:chExt cx="1588748" cy="1588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61683" y="0"/>
                  </a:moveTo>
                  <a:lnTo>
                    <a:pt x="1527065" y="0"/>
                  </a:lnTo>
                  <a:cubicBezTo>
                    <a:pt x="1561131" y="0"/>
                    <a:pt x="1588748" y="27616"/>
                    <a:pt x="1588748" y="61683"/>
                  </a:cubicBezTo>
                  <a:lnTo>
                    <a:pt x="1588748" y="1527065"/>
                  </a:lnTo>
                  <a:cubicBezTo>
                    <a:pt x="1588748" y="1543424"/>
                    <a:pt x="1582249" y="1559113"/>
                    <a:pt x="1570681" y="1570681"/>
                  </a:cubicBezTo>
                  <a:cubicBezTo>
                    <a:pt x="1559113" y="1582249"/>
                    <a:pt x="1543424" y="1588748"/>
                    <a:pt x="1527065" y="1588748"/>
                  </a:cubicBezTo>
                  <a:lnTo>
                    <a:pt x="61683" y="1588748"/>
                  </a:lnTo>
                  <a:cubicBezTo>
                    <a:pt x="45324" y="1588748"/>
                    <a:pt x="29634" y="1582249"/>
                    <a:pt x="18067" y="1570681"/>
                  </a:cubicBezTo>
                  <a:cubicBezTo>
                    <a:pt x="6499" y="1559113"/>
                    <a:pt x="0" y="1543424"/>
                    <a:pt x="0" y="1527065"/>
                  </a:cubicBezTo>
                  <a:lnTo>
                    <a:pt x="0" y="61683"/>
                  </a:lnTo>
                  <a:cubicBezTo>
                    <a:pt x="0" y="45324"/>
                    <a:pt x="6499" y="29634"/>
                    <a:pt x="18067" y="18067"/>
                  </a:cubicBezTo>
                  <a:cubicBezTo>
                    <a:pt x="29634" y="6499"/>
                    <a:pt x="45324" y="0"/>
                    <a:pt x="6168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13512" y="1697931"/>
            <a:ext cx="3383944" cy="33839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620" y="0"/>
                  </a:moveTo>
                  <a:lnTo>
                    <a:pt x="760180" y="0"/>
                  </a:lnTo>
                  <a:cubicBezTo>
                    <a:pt x="789241" y="0"/>
                    <a:pt x="812800" y="23559"/>
                    <a:pt x="812800" y="52620"/>
                  </a:cubicBezTo>
                  <a:lnTo>
                    <a:pt x="812800" y="760180"/>
                  </a:lnTo>
                  <a:cubicBezTo>
                    <a:pt x="812800" y="789241"/>
                    <a:pt x="789241" y="812800"/>
                    <a:pt x="760180" y="812800"/>
                  </a:cubicBezTo>
                  <a:lnTo>
                    <a:pt x="52620" y="812800"/>
                  </a:lnTo>
                  <a:cubicBezTo>
                    <a:pt x="23559" y="812800"/>
                    <a:pt x="0" y="789241"/>
                    <a:pt x="0" y="760180"/>
                  </a:cubicBezTo>
                  <a:lnTo>
                    <a:pt x="0" y="52620"/>
                  </a:lnTo>
                  <a:cubicBezTo>
                    <a:pt x="0" y="23559"/>
                    <a:pt x="23559" y="0"/>
                    <a:pt x="52620" y="0"/>
                  </a:cubicBezTo>
                  <a:close/>
                </a:path>
              </a:pathLst>
            </a:custGeom>
            <a:blipFill>
              <a:blip r:embed="rId3"/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68441" y="1444473"/>
            <a:ext cx="3890859" cy="3890859"/>
            <a:chOff x="0" y="0"/>
            <a:chExt cx="1588748" cy="15887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61683" y="0"/>
                  </a:moveTo>
                  <a:lnTo>
                    <a:pt x="1527065" y="0"/>
                  </a:lnTo>
                  <a:cubicBezTo>
                    <a:pt x="1561131" y="0"/>
                    <a:pt x="1588748" y="27616"/>
                    <a:pt x="1588748" y="61683"/>
                  </a:cubicBezTo>
                  <a:lnTo>
                    <a:pt x="1588748" y="1527065"/>
                  </a:lnTo>
                  <a:cubicBezTo>
                    <a:pt x="1588748" y="1543424"/>
                    <a:pt x="1582249" y="1559113"/>
                    <a:pt x="1570681" y="1570681"/>
                  </a:cubicBezTo>
                  <a:cubicBezTo>
                    <a:pt x="1559113" y="1582249"/>
                    <a:pt x="1543424" y="1588748"/>
                    <a:pt x="1527065" y="1588748"/>
                  </a:cubicBezTo>
                  <a:lnTo>
                    <a:pt x="61683" y="1588748"/>
                  </a:lnTo>
                  <a:cubicBezTo>
                    <a:pt x="45324" y="1588748"/>
                    <a:pt x="29634" y="1582249"/>
                    <a:pt x="18067" y="1570681"/>
                  </a:cubicBezTo>
                  <a:cubicBezTo>
                    <a:pt x="6499" y="1559113"/>
                    <a:pt x="0" y="1543424"/>
                    <a:pt x="0" y="1527065"/>
                  </a:cubicBezTo>
                  <a:lnTo>
                    <a:pt x="0" y="61683"/>
                  </a:lnTo>
                  <a:cubicBezTo>
                    <a:pt x="0" y="45324"/>
                    <a:pt x="6499" y="29634"/>
                    <a:pt x="18067" y="18067"/>
                  </a:cubicBezTo>
                  <a:cubicBezTo>
                    <a:pt x="29634" y="6499"/>
                    <a:pt x="45324" y="0"/>
                    <a:pt x="6168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21898" y="1697931"/>
            <a:ext cx="3383944" cy="33839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620" y="0"/>
                  </a:moveTo>
                  <a:lnTo>
                    <a:pt x="760180" y="0"/>
                  </a:lnTo>
                  <a:cubicBezTo>
                    <a:pt x="789241" y="0"/>
                    <a:pt x="812800" y="23559"/>
                    <a:pt x="812800" y="52620"/>
                  </a:cubicBezTo>
                  <a:lnTo>
                    <a:pt x="812800" y="760180"/>
                  </a:lnTo>
                  <a:cubicBezTo>
                    <a:pt x="812800" y="789241"/>
                    <a:pt x="789241" y="812800"/>
                    <a:pt x="760180" y="812800"/>
                  </a:cubicBezTo>
                  <a:lnTo>
                    <a:pt x="52620" y="812800"/>
                  </a:lnTo>
                  <a:cubicBezTo>
                    <a:pt x="23559" y="812800"/>
                    <a:pt x="0" y="789241"/>
                    <a:pt x="0" y="760180"/>
                  </a:cubicBezTo>
                  <a:lnTo>
                    <a:pt x="0" y="52620"/>
                  </a:lnTo>
                  <a:cubicBezTo>
                    <a:pt x="0" y="23559"/>
                    <a:pt x="23559" y="0"/>
                    <a:pt x="52620" y="0"/>
                  </a:cubicBezTo>
                  <a:close/>
                </a:path>
              </a:pathLst>
            </a:custGeom>
            <a:blipFill>
              <a:blip r:embed="rId4"/>
              <a:stretch>
                <a:fillRect l="-33333" r="-33333"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20" name="Freeform 20"/>
          <p:cNvSpPr/>
          <p:nvPr/>
        </p:nvSpPr>
        <p:spPr>
          <a:xfrm>
            <a:off x="8958104" y="1623521"/>
            <a:ext cx="4611318" cy="975940"/>
          </a:xfrm>
          <a:custGeom>
            <a:avLst/>
            <a:gdLst/>
            <a:ahLst/>
            <a:cxnLst/>
            <a:rect l="l" t="t" r="r" b="b"/>
            <a:pathLst>
              <a:path w="4611318" h="975940">
                <a:moveTo>
                  <a:pt x="0" y="0"/>
                </a:moveTo>
                <a:lnTo>
                  <a:pt x="4611318" y="0"/>
                </a:lnTo>
                <a:lnTo>
                  <a:pt x="4611318" y="975941"/>
                </a:lnTo>
                <a:lnTo>
                  <a:pt x="0" y="975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TextBox 21"/>
          <p:cNvSpPr txBox="1"/>
          <p:nvPr/>
        </p:nvSpPr>
        <p:spPr>
          <a:xfrm>
            <a:off x="11062782" y="6125070"/>
            <a:ext cx="6298456" cy="312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>
                <a:solidFill>
                  <a:srgbClr val="FA00FF"/>
                </a:solidFill>
                <a:latin typeface="Antonio Bold"/>
                <a:ea typeface="Antonio Bold"/>
                <a:cs typeface="Antonio Bold"/>
                <a:sym typeface="Antonio Bold"/>
              </a:rPr>
              <a:t>CONDICIONES   INICIALES  Y CONSTANTES </a:t>
            </a:r>
          </a:p>
        </p:txBody>
      </p:sp>
      <p:sp>
        <p:nvSpPr>
          <p:cNvPr id="22" name="Freeform 22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>
            <a:off x="1000125" y="1930517"/>
            <a:ext cx="7426504" cy="6841740"/>
          </a:xfrm>
          <a:custGeom>
            <a:avLst/>
            <a:gdLst/>
            <a:ahLst/>
            <a:cxnLst/>
            <a:rect l="l" t="t" r="r" b="b"/>
            <a:pathLst>
              <a:path w="7426504" h="6841740">
                <a:moveTo>
                  <a:pt x="0" y="0"/>
                </a:moveTo>
                <a:lnTo>
                  <a:pt x="7426504" y="0"/>
                </a:lnTo>
                <a:lnTo>
                  <a:pt x="7426504" y="6841740"/>
                </a:lnTo>
                <a:lnTo>
                  <a:pt x="0" y="6841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2039" t="-90315" r="-63252" b="-8156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>
            <a:off x="9288406" y="3239783"/>
            <a:ext cx="3509050" cy="1409575"/>
          </a:xfrm>
          <a:custGeom>
            <a:avLst/>
            <a:gdLst/>
            <a:ahLst/>
            <a:cxnLst/>
            <a:rect l="l" t="t" r="r" b="b"/>
            <a:pathLst>
              <a:path w="3509050" h="1409575">
                <a:moveTo>
                  <a:pt x="0" y="0"/>
                </a:moveTo>
                <a:lnTo>
                  <a:pt x="3509050" y="0"/>
                </a:lnTo>
                <a:lnTo>
                  <a:pt x="3509050" y="1409575"/>
                </a:lnTo>
                <a:lnTo>
                  <a:pt x="0" y="1409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6779" t="-817747" r="-115630" b="-42992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14041513" y="2342287"/>
            <a:ext cx="3319724" cy="2357277"/>
          </a:xfrm>
          <a:custGeom>
            <a:avLst/>
            <a:gdLst/>
            <a:ahLst/>
            <a:cxnLst/>
            <a:rect l="l" t="t" r="r" b="b"/>
            <a:pathLst>
              <a:path w="3319724" h="2357277">
                <a:moveTo>
                  <a:pt x="0" y="0"/>
                </a:moveTo>
                <a:lnTo>
                  <a:pt x="3319725" y="0"/>
                </a:lnTo>
                <a:lnTo>
                  <a:pt x="3319725" y="2357277"/>
                </a:lnTo>
                <a:lnTo>
                  <a:pt x="0" y="2357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9556" t="-541686" r="-116432" b="-123533"/>
            </a:stretch>
          </a:blipFill>
        </p:spPr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133</Words>
  <Application>Microsoft Office PowerPoint</Application>
  <PresentationFormat>Personalizado</PresentationFormat>
  <Paragraphs>29</Paragraphs>
  <Slides>16</Slides>
  <Notes>0</Notes>
  <HiddenSlides>0</HiddenSlides>
  <MMClips>10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Antonio Bold</vt:lpstr>
      <vt:lpstr>Arial</vt:lpstr>
      <vt:lpstr>Open Sans 1</vt:lpstr>
      <vt:lpstr>Open Sans 2 Bold</vt:lpstr>
      <vt:lpstr>Canva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para la  feria </dc:title>
  <cp:lastModifiedBy>Nataly Phawllyn Neira Parra</cp:lastModifiedBy>
  <cp:revision>2</cp:revision>
  <dcterms:created xsi:type="dcterms:W3CDTF">2006-08-16T00:00:00Z</dcterms:created>
  <dcterms:modified xsi:type="dcterms:W3CDTF">2024-11-28T13:25:53Z</dcterms:modified>
  <dc:identifier>DAGXpCT6ets</dc:identifier>
</cp:coreProperties>
</file>